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4" r:id="rId3"/>
    <p:sldId id="259" r:id="rId4"/>
    <p:sldId id="260" r:id="rId5"/>
    <p:sldId id="284" r:id="rId6"/>
    <p:sldId id="282" r:id="rId7"/>
    <p:sldId id="265" r:id="rId8"/>
    <p:sldId id="266" r:id="rId9"/>
    <p:sldId id="280" r:id="rId10"/>
    <p:sldId id="274" r:id="rId11"/>
    <p:sldId id="270" r:id="rId12"/>
    <p:sldId id="269" r:id="rId13"/>
    <p:sldId id="273" r:id="rId14"/>
    <p:sldId id="272" r:id="rId15"/>
    <p:sldId id="275" r:id="rId16"/>
    <p:sldId id="285" r:id="rId17"/>
    <p:sldId id="286" r:id="rId18"/>
    <p:sldId id="287" r:id="rId19"/>
    <p:sldId id="315" r:id="rId20"/>
    <p:sldId id="316" r:id="rId21"/>
    <p:sldId id="271" r:id="rId22"/>
    <p:sldId id="268" r:id="rId23"/>
    <p:sldId id="317" r:id="rId24"/>
    <p:sldId id="278" r:id="rId25"/>
    <p:sldId id="309" r:id="rId26"/>
    <p:sldId id="293" r:id="rId27"/>
    <p:sldId id="288" r:id="rId28"/>
    <p:sldId id="296" r:id="rId29"/>
    <p:sldId id="289" r:id="rId30"/>
    <p:sldId id="263" r:id="rId31"/>
    <p:sldId id="297" r:id="rId32"/>
    <p:sldId id="264" r:id="rId33"/>
    <p:sldId id="267" r:id="rId34"/>
    <p:sldId id="279" r:id="rId35"/>
    <p:sldId id="298" r:id="rId36"/>
    <p:sldId id="300" r:id="rId3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A28B69F-1451-4FB6-9338-09234ABFA77F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AE63461-82D6-4E1C-8369-725E4C157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66CE9D0-D04B-4042-B9D8-F4F68561E31F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985B35D-B150-49BD-9E50-49028BDF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3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B35D-B150-49BD-9E50-49028BDF89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8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8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BF2D-88ED-4589-B94A-C3A8B9925D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8D51-A5C7-4021-9B3A-0F657716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752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Tech Tools for Nonprofits</a:t>
            </a:r>
            <a:endParaRPr lang="en-US" sz="6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9064" y="5002522"/>
            <a:ext cx="4191000" cy="15026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Dennis Deery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dennis@irose.com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http://irose.com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4" y="5154922"/>
            <a:ext cx="2746536" cy="884384"/>
          </a:xfrm>
          <a:prstGeom prst="rect">
            <a:avLst/>
          </a:prstGeom>
        </p:spPr>
      </p:pic>
      <p:pic>
        <p:nvPicPr>
          <p:cNvPr id="2" name="Picture 2" descr="http://madisonnonprofitday.org/assets/images/logos/logo_transparent_sha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1" y="152400"/>
            <a:ext cx="19526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oogle.com/images?q=tbn:ANd9GcQClEn1_b3W3hZTNuTwXTkZbCdH6HyDa-UIg8JttSsgaYFTq3ts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07" y="1219200"/>
            <a:ext cx="6756692" cy="39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MyFiles\Rose\BEDC\2010\dropbox_logo_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3147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87623"/>
              </p:ext>
            </p:extLst>
          </p:nvPr>
        </p:nvGraphicFramePr>
        <p:xfrm>
          <a:off x="5105400" y="3810000"/>
          <a:ext cx="27051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Image" r:id="rId4" imgW="2323810" imgH="800000" progId="Photoshop.Image.11">
                  <p:embed/>
                </p:oleObj>
              </mc:Choice>
              <mc:Fallback>
                <p:oleObj name="Image" r:id="rId4" imgW="2323810" imgH="800000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0"/>
                        <a:ext cx="27051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9" name="Picture 49" descr="https://encrypted-tbn2.google.com/images?q=tbn:ANd9GcS2BG2WanGeEiAVf35_ThH_WKXACbgYzCJ5yyktgcRnpCurEML-d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20040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59501"/>
              </p:ext>
            </p:extLst>
          </p:nvPr>
        </p:nvGraphicFramePr>
        <p:xfrm>
          <a:off x="1295400" y="1143000"/>
          <a:ext cx="6400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Image" r:id="rId3" imgW="2488889" imgH="622003" progId="Photoshop.Image.11">
                  <p:embed/>
                </p:oleObj>
              </mc:Choice>
              <mc:Fallback>
                <p:oleObj name="Image" r:id="rId3" imgW="2488889" imgH="622003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0"/>
                        <a:ext cx="64008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83" name="Picture 87" descr="https://encrypted-tbn1.gstatic.com/images?q=tbn:ANd9GcSt9FZCdrzfRrDTgTWXX-CNT909vz2v117xm0b_9A_qDcaILWX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421821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0.google.com/images?q=tbn:ANd9GcT0LkhRRSDquCfdGCNC7feFsbgjrrhKHKfE9Ws_aMyM8wua8zR3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981200"/>
            <a:ext cx="40671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pc.61dd.edgecastcdn.net/8061DD/s3_videos_production/thumbnails/custom_splash_screens/8865.png?68e9eca9942e167098e207c05e25dadf13130231efbe131f1390378d232ea92e855c44932421ae4c0ebb88951e8e1ce4ed55ed89e5e3f3f1285cca4120f000abaf68aab2efe7addb5779f5061af6c06472d9f19a35a52d5e0566cad4edb7c509779b47367033648a0a2ac422a348fdb688dbdecb74d8839b6b24b80c812318bec0d2154b7509838ac91fa57eae86d6ca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579451"/>
            <a:ext cx="5233987" cy="2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encrypted-tbn3.google.com/images?q=tbn:ANd9GcRnZ-3xHffo2Bhic7OSvRy-EqEkDGHqratXsUSLlC9GJv0L9x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1899"/>
            <a:ext cx="3810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emember The M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2149475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Good Tod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5638800"/>
            <a:ext cx="30400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://2.bp.blogspot.com/-F6d_2pX0pd8/T7a0MWoUMuI/AAAAAAAABPc/V-DVaFpJrbA/s1600/Trello+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3686"/>
            <a:ext cx="3994148" cy="12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dobbins6.newmediadl.com/files/2012/10/wunderlist-i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8724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s://encrypted-tbn2.gstatic.com/images?q=tbn:ANd9GcR8irH_KCxGwjxIoxnf9FQ7Rr-GwbPui3ixTs8IO3FWC2rAhp2_I3ZoLA7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5" y="44368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3.google.com/images?q=tbn:ANd9GcT1lh2RYwzfcg9k16Ewk8butDi_pTrN3JlHTcTyw4aZBitt2lx_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6604"/>
            <a:ext cx="40576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sk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7" y="2321111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encrypted-tbn0.google.com/images?q=tbn:ANd9GcRNspKCK9-p2YzDVdEL9QCpIVYGGu-qB2WioVMFKQxTM_nizqnc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32575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rossLo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96" y="1299854"/>
            <a:ext cx="20859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1.gstatic.com/images?q=tbn:ANd9GcQdI6dTS-ldXgvoM_GKUpYM2tVBw1ZuYJsOrgF8WcQfMxMpxbhzP6_0Q7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45185"/>
            <a:ext cx="2953603" cy="12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nference c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518"/>
            <a:ext cx="3429000" cy="17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ree Conference C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5486400"/>
            <a:ext cx="643466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w0NDQ0NDQ8MDA0MDQwNDQwNDA8MDAwNFBEWFhURFBQYHiggGB0mHBQUIT0hJSkuLi4uFx8zODUsNygtLjcBCgoKDg0NFBAQFC0cHBwsLCwsLCwrLCwsLCwsLCwsLCwsLCwsLCwsLCssLCwsLCwsLCwsLCwsKywsLCw3LDc3K//AABEIAMIBAwMBEQACEQEDEQH/xAAbAAEBAQEBAQEBAAAAAAAAAAACAAEDBAUHBv/EADkQAAIBAgMGAwUGBQUAAAAAAAABAgMRBAUSFiFUkpPRMVFTEyJBYXEUFTKBkfAGI1KhwTNCcoPx/8QAGgEBAQEBAQEBAAAAAAAAAAAAAAECAwQFBv/EACcRAQEAAQQCAwACAQUAAAAAAAABAgMRE1ISURQhMQRBIiMyYYGR/9oADAMBAAIRAxEAPwD8NAgICAgICAgICAgICAgICAgICAgICAgICAgICAgICAgIDQICAgICAiiAiCAgICAgICAgICAgICAgICKICIICAgICAgP3dZfh/RodGHY+xx4+n5H5Or3pfYMP6NDow7Djx9L8nV71qy/D+jQ6MOxOPH018jV7Ull+H9Ch0Ydhx4+ifyNXtTWX4f0KHRh2Jx4+mvkavaksuw/oUOjT7Djx9L8jV7Ull2H9DD9Gn2M+GPpefU7Ull2G9DD9Gn2Hhj6Xn1O1JZbhvQw/Qp9ieGPpefU7Vqy3Dehh+hT7Dwx9Lz6nakstw3oYfoU+w8MfRz6natWWYb0MP0KfYeGPpefU7UvuzDehh+hT7Dwx9Lz6natWWYbh8P0KfYeGPpebU7Vv3XhuHw/Qp9ieGPpebU7VfdeG4fD9Cn2Hhj6ObU7Vv3XhuHw/Qp9h4Y+jm1O1Z914bh8P0KfYeGPo5tTtV92Ybh8P0KfYvhj6Tm1O1Y8sw3D4foU+w8MfRzanai8sw3oYfoU+w8MfSc2p2ovLcN6GH6FPsPDH0nPqdqx5bhvQw/Qp9h4Y+k59TtReW4b0MP0KfYeGPpOfU7UXluG9DD9Gn2Hhj6OfU7UXl2G9DD9Gn2L4Y+k59TtWPLsP6GH6NPsXjx9M/I1O1B5fh/QodGHYvHj6T5Gr2ovL8P6FDow7E8MfSfI1e1F5fh/RodGHY1x4+k+Rq9qP2DD+jQ6MOw48fSX+Rq96z7Bh/RodGHYvHj6T5Or2rPsGH9Gh0Ydhx4+k+Tq969JtxJEaJILCSI0aRFJEaNIgSQUkgpJEWQ0g0SRFaohSsQVgrQICAxg2ZYJsxxKC0VAaDNgtFQWggtBBaKgNFZFoqA0EosrIhGWKjSKSCmkRqEkRo0iKSQU0iKRFJINGkF2NIjRWIrUgNSC7FYi7KwFYCsBjRQWgjLBGNFQWioDQZBoqC0EBhBaKyLKgMqAwzRaKjCo1EUkRTQahpEU0iNQkiNGkAkg0aRFdEiNNSIpJBSSIpWA2wVukgrAZYozSEY0AWgC0VGWKyDQQJIrNBlQWggMMg0aQGggsrNBlZEISClEjUNEaNIiw0Ro0gpIix0SG7RxRGiSIppBSSIppEVqQUtIG2IbKwNlpKbMsAWggNFQWgA0VNhZWQaKgSQZoMrINBAZUFlZBlQGVmiEJBTiRo0RTRGiRFNBTiiNR0iiNGiNEkFNIimkRTSCkkRSSCt0kXZaQbJou6C0AWggNFZBoqC0AGisjJFRzaKzXNlZ2FhAYZBlQGaQJIM0SstRFjog0aI0SMq6INQkFdEiNR0RGiiiLHREaNIimkFNIjRxiRSSA2wFYKmgC4hAaKgtBHNorINFQGipsDCBJFZrnJFZoMrIMIDKzQZUoSKzRKy1Eahoiw0RqGiNOiClEjTrFEahojRxIsNIK6RRFjokRo4ojRoBJBrZqiBukbjGgbC0EFoI5tFQGis1zkio5sIDKyEio5yKxQZUoSDIMqUGVkGVADBRI1Pw0GjRFNEaNBTiRqPfltGjNzVap7JKF4v8Aql+/gc9TLKfkejRwwy38rsGEhCVSEaktEG7Sl5IZW+P1+ppzG5SW7R9bDZXRqLESjOco0m9Ela0ko337vM4XUssezH+PhlMrL+PlxPQ8ezqjLUOKCuqI0UUFNIioCAgC0VBYRzkgjm0VmuckVmubKgSKgMrLnIM1zZpmhIIDKyDKyDCAVgokan4aDRoix0iRo0GjiRY+5/DWDpVpVVVjrUYwa3tWd35Hm18rjts+h/D08c7l5Td58ooQqYmFOa1QbmmrtXtFmtTKzDeMaGEy1trH9HgMPCMsXSitMNcVZPwTpq+9/meXK2yWvpaeElzkm0eSisBUl7GMHd7oz3rU/k7m/wDOTdxnx8r4yOeHyj+fOE2/Z00pOXg5Rfh/n9DWWrvjvP1jH+L/AKll/I9eHp4Ws3CFKdluVVJ6f1uc7cp97u2OOln/AIyONDLP58oSbcIJS8nJPw+nxN3V/wAd45YfxpyWX8gYv2UnGNCO+7TsvxeX+S4eU+8qmrMcrJhHOphakFqkty8Wmnb62NTPG/jndLLGb2KnhKkkpKO5+F2k5fRC54z6JpZWb7DToTk2op3j+K+7T9bluUiTDK/UjrRwr9rCFRNKW/8A5L5Mzcptdm8dKzOTKMqYapKbSpqNkrpNaYr4XbEzkn2ZaWWWVkmzz1qE4SUZRabtb43+nmbmUs3jldPKXbZSwdXUoafeavZNOy+fkTzn6vDnvs44nCzp21Kyfg000/zRccpWc9LLH9U8vrKOrQ7JamrrUo+enxE1Md0uhnJvs40MFVqpuEbxTtqbUY38rs1lnMfqs46OWc3jlLCVfaey0S9p/Rbf/wCFmeO27N0s/Lx2+2YrAVaUdU4+7e2pNSSfk7eBcdSW7RM9HPGb2fTxs24VyZpkWEBhkGWMgyoBWWojU/HRBTRlqGgsNBo4kWPv/wAJ14xqzg3Z1ILT82n4Hm/kS7Svo/wMpMrL/b2Zbk1SjiPazcNEHNpp75XTXh8PE5Z6suPjHfS/jZYannb9OuAxlOpXxVO6tVa0O/4rR0u36XJlhZjjW9PVxyzzx3/XDBZLUhVjKTjohJS1J75W8N3wN5asuO0c9P8Ai3HOZX8e+hj6c8RUp3TTjGKfiptXuv7/ANjlcLMZXox1sbqWNqQxU5OC0UaSv70Hdtfv6CXGTf8AaZY6lu0+oGUwUaleKl7Syhefm95c7vIzozbLKb7vDl/4ppO0pU5qHw9793Ouf5Hn0v8AfWQo1YqTtKEUvf1XipLy+YtxTHHOb11xlKpOpqgpSjJR9m43slbck/gZxsk+29THK5bx0xr9ypbe9dKM2v8Ac1Df/cmH7G9W/wCN2bgvDD/KdZfRaRn+1NP/AG47/wDIUIRlQt78tM25wgryk34N/IXeUx2uB0XLXQThGnBSk4Rbbn+F73f4eA2m1Jbvj9bR58HFTp1oty1OUZSUFec4fFL8y57yxnT2yxyn9s3qMIxp+ypOtT/1G3UnK63pP/A+vu77n5JJNo50G/t//dUX1W/cas/03PG35DjjKU6lKg6Sc4Ri4uMIuWmpffdL8hhZvd01sbnjPH8dcFSmpTpVZuNSeHSppNSqQhe7h8m18CZX+5PpvSmUtxzv9OE04Ua0aVGVKm0lUqV21Oe/ckvC/wBDU2uU3v8A4xlvjhlMcdp7r4rPS+dXNmmQkEBhmgyxAZWQKy1BZ+GiNGiK6RI0aDRxIsdYMlm7cu349MsZWktMqlSUf6XNtGPDGX8deXUs2tCJazLs9LxdWS0upUcfJzbTMeGM/p15c7/bIlqR6ftVVrS6lRrws5tox4Y7/jpNXP8AN206ko/hlKN/HS2rlsl/YmOVx32rYsL/ANuk6kpbpSlK3hdt2JJJ/S3O/lqjUklZSkl5KTSJZP7izPKTaDfdbfbxtfdcuzO/1+tUmrWbVr23vcxtPS72T9ZGTjvi3F+cXZizf+iZWfcCVSTepuTfnd3/AFLtNtkuV/dw1Nb02mvBp2Y2Z3su8CpVlJpylKTXg3Jtosxk/C523e1yc5X1Xale+pNp387l8Zsxbf3f7CFacG3CUoN+OmTjceMv7EmeUv19OUpu97u973vvv53NSRnyu/1WVq9Sdtc5zt4apOVv1Exk/DLUyy+rd3BmnJzZpkJBKDDIMsZBlQCstiRZ+Gg0aI0cSKaIpxDUdIkahojUdERTiwrrEjUNMjTomRTTDRJkVoEBAFsqAwgSYRzZWa5yKy5sqBIqAysucgy5s0yEglBlZBlZBhAKw1BqGiKaI0aI0aCnFkV0iG3QypJhp0iyK6RZGoaYV0TMtGmBqYXctQ2XdahsbsbCbiwDJhHOTKgNlZrnJlQGwjmysjIqOcisVzZUoyYZBlSgyshIqAGUgR0QaJEaNGVdIhqEgrpEjUdEyNEiKaZFNMjTomFNMikmRo1IDbgVwMbALkAWyoDZUCTDLm2VAbCCzTLm2VHOTKzRbDIMIDKyDNIEgzRKykA4kbhoikiVo0RTQU4sjUdIsjRkUkw0aZFNMikmFNMK25FbcDbgZcDGwgtlTcGwgNlQGwgMqC2VAkys1zZWBYHNsMizSAysgwzRKiQCiRqGmGjRmqaIpphokRTiw06JkUkGiTIppkUkyBKQXckwu6uDdtwbsuQ3Y5FNxcioLYQGwC2VBbDINmojnJhmiysg2EBlQWysgyoBWRCJAJBTTI0aZFJMiw0RqGmRSTCmmGjTI0SYUkyKSZF3bcBJgVwq1AVwjGwDcDGyoLYBbKyDYQJM0zRYZBsAMILKyDNMg2EosrIgQQkFJMjUNMimg0SZlTTCkgpJkU0w0SZGiuQbcKSYVtyG6uBtwMuUZcDGwMbCC2VBbKgNhkWyoLYQGwgtl2ZBsqC2VKDKxRYRhUYgEiLCQUkyNw0yKSZFhJkU0wpJj6UkwsJSI1uSYUlIituRW3KNuBlwIDLkE2VBbGyUWypuLZfpLQbH0yxsANhBbKm4tlZFsqA2GbRbKghGXKj8W2pzLiq/MfI5c+z9d8fS6Ru1OZcXX5hy5+z4+l0i2pzLi6/MOXP2fH0ukW1WZcXiOYcmfs+PpdY3avMuLxHMTkz9nx9LrFtZmfF4jmLyZezg0+sbtZmfF4jmJyZe14NPrFtbmfGYjnHJl7ODT6xbXZpxmI5xyZezg0+sbtdmnGYjnHJl7ODT6xbX5pxmI5xyZezg0+sW1+acZieccmXs4dPrFtfmvGYnnHJl7OHT6xu2Ga8ZieceeXs4dPrFthmvG4nnHJl7OHDrFtjmvG4nnHnl7OHT6xbY5rxuJ5x55ezh0+sW2Oa8bieccmXs4dPrFthmvG4nnHnl7OHT6xbYZrxuJ5xyZezh0+sW2Ga8ZieccmXs4dPrGbX5pxmI5xyZezh0+sW1+acZiOccmXs4NPrFtdmnGYjnHJl7ODT6xm1uacZiOccmXs4NPrFtZmfGYjnHJl7ODT6xm1mZ8XiOcvJl7Tg0+sW1eZ8XiOYnJn7Pj6XWLavMuLxHMXlz9nx9LrGbVZlxdfmHLn7Pj6XSLanMuLr8w5c/Z8fS6RbU5jxVfmHLn2T42l0jNqMx4qvzDlz9nxtLpHxzm7oCAgICAgICAgICAgICAgICAgICAgICAgICAgICAgICAgICAgICAgICAgICAgICAgICAgICAgICAgICAgICAgI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w0NDQ0NDQ8MDA0MDQwNDQwNDA8MDAwNFBEWFhURFBQYHiggGB0mHBQUIT0hJSkuLi4uFx8zODUsNygtLjcBCgoKDg0NFBAQFC0cHBwsLCwsLCwrLCwsLCwsLCwsLCwsLCwsLCwsLCssLCwsLCwsLCwsLCwsKywsLCw3LDc3K//AABEIAMIBAwMBEQACEQEDEQH/xAAbAAEBAQEBAQEBAAAAAAAAAAACAAEDBAUHBv/EADkQAAIBAgMGAwUGBQUAAAAAAAABAgMRBAUSFiFUkpPRMVFTEyJBYXEUFTKBkfAGI1KhwTNCcoPx/8QAGgEBAQEBAQEBAAAAAAAAAAAAAAECAwQFBv/EACcRAQEAAQQCAwACAQUAAAAAAAABAgMRE1ISURQhMQRBIiMyYYGR/9oADAMBAAIRAxEAPwD8NAgICAgICAgICAgICAgICAgICAgICAgICAgICAgICAgIDQICAgICAiiAiCAgICAgICAgICAgICAgICKICIICAgICAgP3dZfh/RodGHY+xx4+n5H5Or3pfYMP6NDow7Djx9L8nV71qy/D+jQ6MOxOPH018jV7Ull+H9Ch0Ydhx4+ifyNXtTWX4f0KHRh2Jx4+mvkavaksuw/oUOjT7Djx9L8jV7Ull2H9DD9Gn2M+GPpefU7Ull2G9DD9Gn2Hhj6Xn1O1JZbhvQw/Qp9ieGPpefU7Vqy3Dehh+hT7Dwx9Lz6nakstw3oYfoU+w8MfRz6natWWYb0MP0KfYeGPpefU7UvuzDehh+hT7Dwx9Lz6natWWYbh8P0KfYeGPpebU7Vv3XhuHw/Qp9ieGPpebU7VfdeG4fD9Cn2Hhj6ObU7Vv3XhuHw/Qp9h4Y+jm1O1Z914bh8P0KfYeGPo5tTtV92Ybh8P0KfYvhj6Tm1O1Y8sw3D4foU+w8MfRzanai8sw3oYfoU+w8MfSc2p2ovLcN6GH6FPsPDH0nPqdqx5bhvQw/Qp9h4Y+k59TtReW4b0MP0KfYeGPpOfU7UXluG9DD9Gn2Hhj6OfU7UXl2G9DD9Gn2L4Y+k59TtWPLsP6GH6NPsXjx9M/I1O1B5fh/QodGHYvHj6T5Gr2ovL8P6FDow7E8MfSfI1e1F5fh/RodGHY1x4+k+Rq9qP2DD+jQ6MOw48fSX+Rq96z7Bh/RodGHYvHj6T5Or2rPsGH9Gh0Ydhx4+k+Tq969JtxJEaJILCSI0aRFJEaNIgSQUkgpJEWQ0g0SRFaohSsQVgrQICAxg2ZYJsxxKC0VAaDNgtFQWggtBBaKgNFZFoqA0EosrIhGWKjSKSCmkRqEkRo0iKSQU0iKRFJINGkF2NIjRWIrUgNSC7FYi7KwFYCsBjRQWgjLBGNFQWioDQZBoqC0EBhBaKyLKgMqAwzRaKjCo1EUkRTQahpEU0iNQkiNGkAkg0aRFdEiNNSIpJBSSIpWA2wVukgrAZYozSEY0AWgC0VGWKyDQQJIrNBlQWggMMg0aQGggsrNBlZEISClEjUNEaNIiw0Ro0gpIix0SG7RxRGiSIppBSSIppEVqQUtIG2IbKwNlpKbMsAWggNFQWgA0VNhZWQaKgSQZoMrINBAZUFlZBlQGVmiEJBTiRo0RTRGiRFNBTiiNR0iiNGiNEkFNIimkRTSCkkRSSCt0kXZaQbJou6C0AWggNFZBoqC0AGisjJFRzaKzXNlZ2FhAYZBlQGaQJIM0SstRFjog0aI0SMq6INQkFdEiNR0RGiiiLHREaNIimkFNIjRxiRSSA2wFYKmgC4hAaKgtBHNorINFQGipsDCBJFZrnJFZoMrIMIDKzQZUoSKzRKy1Eahoiw0RqGiNOiClEjTrFEahojRxIsNIK6RRFjokRo4ojRoBJBrZqiBukbjGgbC0EFoI5tFQGis1zkio5sIDKyEio5yKxQZUoSDIMqUGVkGVADBRI1Pw0GjRFNEaNBTiRqPfltGjNzVap7JKF4v8Aql+/gc9TLKfkejRwwy38rsGEhCVSEaktEG7Sl5IZW+P1+ppzG5SW7R9bDZXRqLESjOco0m9Ela0ko337vM4XUssezH+PhlMrL+PlxPQ8ezqjLUOKCuqI0UUFNIioCAgC0VBYRzkgjm0VmuckVmubKgSKgMrLnIM1zZpmhIIDKyDKyDCAVgokan4aDRoix0iRo0GjiRY+5/DWDpVpVVVjrUYwa3tWd35Hm18rjts+h/D08c7l5Td58ooQqYmFOa1QbmmrtXtFmtTKzDeMaGEy1trH9HgMPCMsXSitMNcVZPwTpq+9/meXK2yWvpaeElzkm0eSisBUl7GMHd7oz3rU/k7m/wDOTdxnx8r4yOeHyj+fOE2/Z00pOXg5Rfh/n9DWWrvjvP1jH+L/AKll/I9eHp4Ws3CFKdluVVJ6f1uc7cp97u2OOln/AIyONDLP58oSbcIJS8nJPw+nxN3V/wAd45YfxpyWX8gYv2UnGNCO+7TsvxeX+S4eU+8qmrMcrJhHOphakFqkty8Wmnb62NTPG/jndLLGb2KnhKkkpKO5+F2k5fRC54z6JpZWb7DToTk2op3j+K+7T9bluUiTDK/UjrRwr9rCFRNKW/8A5L5Mzcptdm8dKzOTKMqYapKbSpqNkrpNaYr4XbEzkn2ZaWWWVkmzz1qE4SUZRabtb43+nmbmUs3jldPKXbZSwdXUoafeavZNOy+fkTzn6vDnvs44nCzp21Kyfg000/zRccpWc9LLH9U8vrKOrQ7JamrrUo+enxE1Md0uhnJvs40MFVqpuEbxTtqbUY38rs1lnMfqs46OWc3jlLCVfaey0S9p/Rbf/wCFmeO27N0s/Lx2+2YrAVaUdU4+7e2pNSSfk7eBcdSW7RM9HPGb2fTxs24VyZpkWEBhkGWMgyoBWWojU/HRBTRlqGgsNBo4kWPv/wAJ14xqzg3Z1ILT82n4Hm/kS7Svo/wMpMrL/b2Zbk1SjiPazcNEHNpp75XTXh8PE5Z6suPjHfS/jZYannb9OuAxlOpXxVO6tVa0O/4rR0u36XJlhZjjW9PVxyzzx3/XDBZLUhVjKTjohJS1J75W8N3wN5asuO0c9P8Ai3HOZX8e+hj6c8RUp3TTjGKfiptXuv7/ANjlcLMZXox1sbqWNqQxU5OC0UaSv70Hdtfv6CXGTf8AaZY6lu0+oGUwUaleKl7Syhefm95c7vIzozbLKb7vDl/4ppO0pU5qHw9793Ouf5Hn0v8AfWQo1YqTtKEUvf1XipLy+YtxTHHOb11xlKpOpqgpSjJR9m43slbck/gZxsk+29THK5bx0xr9ypbe9dKM2v8Ac1Df/cmH7G9W/wCN2bgvDD/KdZfRaRn+1NP/AG47/wDIUIRlQt78tM25wgryk34N/IXeUx2uB0XLXQThGnBSk4Rbbn+F73f4eA2m1Jbvj9bR58HFTp1oty1OUZSUFec4fFL8y57yxnT2yxyn9s3qMIxp+ypOtT/1G3UnK63pP/A+vu77n5JJNo50G/t//dUX1W/cas/03PG35DjjKU6lKg6Sc4Ri4uMIuWmpffdL8hhZvd01sbnjPH8dcFSmpTpVZuNSeHSppNSqQhe7h8m18CZX+5PpvSmUtxzv9OE04Ua0aVGVKm0lUqV21Oe/ckvC/wBDU2uU3v8A4xlvjhlMcdp7r4rPS+dXNmmQkEBhmgyxAZWQKy1BZ+GiNGiK6RI0aDRxIsdYMlm7cu349MsZWktMqlSUf6XNtGPDGX8deXUs2tCJazLs9LxdWS0upUcfJzbTMeGM/p15c7/bIlqR6ftVVrS6lRrws5tox4Y7/jpNXP8AN206ko/hlKN/HS2rlsl/YmOVx32rYsL/ANuk6kpbpSlK3hdt2JJJ/S3O/lqjUklZSkl5KTSJZP7izPKTaDfdbfbxtfdcuzO/1+tUmrWbVr23vcxtPS72T9ZGTjvi3F+cXZizf+iZWfcCVSTepuTfnd3/AFLtNtkuV/dw1Nb02mvBp2Y2Z3su8CpVlJpylKTXg3Jtosxk/C523e1yc5X1Xale+pNp387l8Zsxbf3f7CFacG3CUoN+OmTjceMv7EmeUv19OUpu97u973vvv53NSRnyu/1WVq9Sdtc5zt4apOVv1Exk/DLUyy+rd3BmnJzZpkJBKDDIMsZBlQCstiRZ+Gg0aI0cSKaIpxDUdIkahojUdERTiwrrEjUNMjTomRTTDRJkVoEBAFsqAwgSYRzZWa5yKy5sqBIqAysucgy5s0yEglBlZBlZBhAKw1BqGiKaI0aI0aCnFkV0iG3QypJhp0iyK6RZGoaYV0TMtGmBqYXctQ2XdahsbsbCbiwDJhHOTKgNlZrnJlQGwjmysjIqOcisVzZUoyYZBlSgyshIqAGUgR0QaJEaNGVdIhqEgrpEjUdEyNEiKaZFNMjTomFNMikmRo1IDbgVwMbALkAWyoDZUCTDLm2VAbCCzTLm2VHOTKzRbDIMIDKyDNIEgzRKykA4kbhoikiVo0RTQU4sjUdIsjRkUkw0aZFNMikmFNMK25FbcDbgZcDGwgtlTcGwgNlQGwgMqC2VAkys1zZWBYHNsMizSAysgwzRKiQCiRqGmGjRmqaIpphokRTiw06JkUkGiTIppkUkyBKQXckwu6uDdtwbsuQ3Y5FNxcioLYQGwC2VBbDINmojnJhmiysg2EBlQWysgyoBWRCJAJBTTI0aZFJMiw0RqGmRSTCmmGjTI0SYUkyKSZF3bcBJgVwq1AVwjGwDcDGyoLYBbKyDYQJM0zRYZBsAMILKyDNMg2EosrIgQQkFJMjUNMimg0SZlTTCkgpJkU0w0SZGiuQbcKSYVtyG6uBtwMuUZcDGwMbCC2VBbKgNhkWyoLYQGwgtl2ZBsqC2VKDKxRYRhUYgEiLCQUkyNw0yKSZFhJkU0wpJj6UkwsJSI1uSYUlIituRW3KNuBlwIDLkE2VBbGyUWypuLZfpLQbH0yxsANhBbKm4tlZFsqA2GbRbKghGXKj8W2pzLiq/MfI5c+z9d8fS6Ru1OZcXX5hy5+z4+l0i2pzLi6/MOXP2fH0ukW1WZcXiOYcmfs+PpdY3avMuLxHMTkz9nx9LrFtZmfF4jmLyZezg0+sbtZmfF4jmJyZe14NPrFtbmfGYjnHJl7ODT6xbXZpxmI5xyZezg0+sbtdmnGYjnHJl7ODT6xbX5pxmI5xyZezg0+sW1+acZieccmXs4dPrFtfmvGYnnHJl7OHT6xu2Ga8ZieceeXs4dPrFthmvG4nnHJl7OHDrFtjmvG4nnHnl7OHT6xbY5rxuJ5x55ezh0+sW2Oa8bieccmXs4dPrFthmvG4nnHnl7OHT6xbYZrxuJ5xyZezh0+sW2Ga8ZieccmXs4dPrGbX5pxmI5xyZezh0+sW1+acZiOccmXs4NPrFtdmnGYjnHJl7ODT6xm1uacZiOccmXs4NPrFtZmfGYjnHJl7ODT6xm1mZ8XiOcvJl7Tg0+sW1eZ8XiOYnJn7Pj6XWLavMuLxHMXlz9nx9LrGbVZlxdfmHLn7Pj6XSLanMuLr8w5c/Z8fS6RbU5jxVfmHLn2T42l0jNqMx4qvzDlz9nxtLpHxzm7oCAgICAgICAgICAgICAgICAgICAgICAgICAgICAgICAgICAgICAgICAgICAgICAgICAgICAgICAgICAgICAgI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w0NDQ0NDQ8MDA0MDQwNDQwNDA8MDAwNFBEWFhURFBQYHiggGB0mHBQUIT0hJSkuLi4uFx8zODUsNygtLjcBCgoKDg0NFBAQFC0cHBwsLCwsLCwrLCwsLCwsLCwsLCwsLCwsLCwsLCssLCwsLCwsLCwsLCwsKywsLCw3LDc3K//AABEIAMIBAwMBEQACEQEDEQH/xAAbAAEBAQEBAQEBAAAAAAAAAAACAAEDBAUHBv/EADkQAAIBAgMGAwUGBQUAAAAAAAABAgMRBAUSFiFUkpPRMVFTEyJBYXEUFTKBkfAGI1KhwTNCcoPx/8QAGgEBAQEBAQEBAAAAAAAAAAAAAAECAwQFBv/EACcRAQEAAQQCAwACAQUAAAAAAAABAgMRE1ISURQhMQRBIiMyYYGR/9oADAMBAAIRAxEAPwD8NAgICAgICAgICAgICAgICAgICAgICAgICAgICAgICAgIDQICAgICAiiAiCAgICAgICAgICAgICAgICKICIICAgICAgP3dZfh/RodGHY+xx4+n5H5Or3pfYMP6NDow7Djx9L8nV71qy/D+jQ6MOxOPH018jV7Ull+H9Ch0Ydhx4+ifyNXtTWX4f0KHRh2Jx4+mvkavaksuw/oUOjT7Djx9L8jV7Ull2H9DD9Gn2M+GPpefU7Ull2G9DD9Gn2Hhj6Xn1O1JZbhvQw/Qp9ieGPpefU7Vqy3Dehh+hT7Dwx9Lz6nakstw3oYfoU+w8MfRz6natWWYb0MP0KfYeGPpefU7UvuzDehh+hT7Dwx9Lz6natWWYbh8P0KfYeGPpebU7Vv3XhuHw/Qp9ieGPpebU7VfdeG4fD9Cn2Hhj6ObU7Vv3XhuHw/Qp9h4Y+jm1O1Z914bh8P0KfYeGPo5tTtV92Ybh8P0KfYvhj6Tm1O1Y8sw3D4foU+w8MfRzanai8sw3oYfoU+w8MfSc2p2ovLcN6GH6FPsPDH0nPqdqx5bhvQw/Qp9h4Y+k59TtReW4b0MP0KfYeGPpOfU7UXluG9DD9Gn2Hhj6OfU7UXl2G9DD9Gn2L4Y+k59TtWPLsP6GH6NPsXjx9M/I1O1B5fh/QodGHYvHj6T5Gr2ovL8P6FDow7E8MfSfI1e1F5fh/RodGHY1x4+k+Rq9qP2DD+jQ6MOw48fSX+Rq96z7Bh/RodGHYvHj6T5Or2rPsGH9Gh0Ydhx4+k+Tq969JtxJEaJILCSI0aRFJEaNIgSQUkgpJEWQ0g0SRFaohSsQVgrQICAxg2ZYJsxxKC0VAaDNgtFQWggtBBaKgNFZFoqA0EosrIhGWKjSKSCmkRqEkRo0iKSQU0iKRFJINGkF2NIjRWIrUgNSC7FYi7KwFYCsBjRQWgjLBGNFQWioDQZBoqC0EBhBaKyLKgMqAwzRaKjCo1EUkRTQahpEU0iNQkiNGkAkg0aRFdEiNNSIpJBSSIpWA2wVukgrAZYozSEY0AWgC0VGWKyDQQJIrNBlQWggMMg0aQGggsrNBlZEISClEjUNEaNIiw0Ro0gpIix0SG7RxRGiSIppBSSIppEVqQUtIG2IbKwNlpKbMsAWggNFQWgA0VNhZWQaKgSQZoMrINBAZUFlZBlQGVmiEJBTiRo0RTRGiRFNBTiiNR0iiNGiNEkFNIimkRTSCkkRSSCt0kXZaQbJou6C0AWggNFZBoqC0AGisjJFRzaKzXNlZ2FhAYZBlQGaQJIM0SstRFjog0aI0SMq6INQkFdEiNR0RGiiiLHREaNIimkFNIjRxiRSSA2wFYKmgC4hAaKgtBHNorINFQGipsDCBJFZrnJFZoMrIMIDKzQZUoSKzRKy1Eahoiw0RqGiNOiClEjTrFEahojRxIsNIK6RRFjokRo4ojRoBJBrZqiBukbjGgbC0EFoI5tFQGis1zkio5sIDKyEio5yKxQZUoSDIMqUGVkGVADBRI1Pw0GjRFNEaNBTiRqPfltGjNzVap7JKF4v8Aql+/gc9TLKfkejRwwy38rsGEhCVSEaktEG7Sl5IZW+P1+ppzG5SW7R9bDZXRqLESjOco0m9Ela0ko337vM4XUssezH+PhlMrL+PlxPQ8ezqjLUOKCuqI0UUFNIioCAgC0VBYRzkgjm0VmuckVmubKgSKgMrLnIM1zZpmhIIDKyDKyDCAVgokan4aDRoix0iRo0GjiRY+5/DWDpVpVVVjrUYwa3tWd35Hm18rjts+h/D08c7l5Td58ooQqYmFOa1QbmmrtXtFmtTKzDeMaGEy1trH9HgMPCMsXSitMNcVZPwTpq+9/meXK2yWvpaeElzkm0eSisBUl7GMHd7oz3rU/k7m/wDOTdxnx8r4yOeHyj+fOE2/Z00pOXg5Rfh/n9DWWrvjvP1jH+L/AKll/I9eHp4Ws3CFKdluVVJ6f1uc7cp97u2OOln/AIyONDLP58oSbcIJS8nJPw+nxN3V/wAd45YfxpyWX8gYv2UnGNCO+7TsvxeX+S4eU+8qmrMcrJhHOphakFqkty8Wmnb62NTPG/jndLLGb2KnhKkkpKO5+F2k5fRC54z6JpZWb7DToTk2op3j+K+7T9bluUiTDK/UjrRwr9rCFRNKW/8A5L5Mzcptdm8dKzOTKMqYapKbSpqNkrpNaYr4XbEzkn2ZaWWWVkmzz1qE4SUZRabtb43+nmbmUs3jldPKXbZSwdXUoafeavZNOy+fkTzn6vDnvs44nCzp21Kyfg000/zRccpWc9LLH9U8vrKOrQ7JamrrUo+enxE1Md0uhnJvs40MFVqpuEbxTtqbUY38rs1lnMfqs46OWc3jlLCVfaey0S9p/Rbf/wCFmeO27N0s/Lx2+2YrAVaUdU4+7e2pNSSfk7eBcdSW7RM9HPGb2fTxs24VyZpkWEBhkGWMgyoBWWojU/HRBTRlqGgsNBo4kWPv/wAJ14xqzg3Z1ILT82n4Hm/kS7Svo/wMpMrL/b2Zbk1SjiPazcNEHNpp75XTXh8PE5Z6suPjHfS/jZYannb9OuAxlOpXxVO6tVa0O/4rR0u36XJlhZjjW9PVxyzzx3/XDBZLUhVjKTjohJS1J75W8N3wN5asuO0c9P8Ai3HOZX8e+hj6c8RUp3TTjGKfiptXuv7/ANjlcLMZXox1sbqWNqQxU5OC0UaSv70Hdtfv6CXGTf8AaZY6lu0+oGUwUaleKl7Syhefm95c7vIzozbLKb7vDl/4ppO0pU5qHw9793Ouf5Hn0v8AfWQo1YqTtKEUvf1XipLy+YtxTHHOb11xlKpOpqgpSjJR9m43slbck/gZxsk+29THK5bx0xr9ypbe9dKM2v8Ac1Df/cmH7G9W/wCN2bgvDD/KdZfRaRn+1NP/AG47/wDIUIRlQt78tM25wgryk34N/IXeUx2uB0XLXQThGnBSk4Rbbn+F73f4eA2m1Jbvj9bR58HFTp1oty1OUZSUFec4fFL8y57yxnT2yxyn9s3qMIxp+ypOtT/1G3UnK63pP/A+vu77n5JJNo50G/t//dUX1W/cas/03PG35DjjKU6lKg6Sc4Ri4uMIuWmpffdL8hhZvd01sbnjPH8dcFSmpTpVZuNSeHSppNSqQhe7h8m18CZX+5PpvSmUtxzv9OE04Ua0aVGVKm0lUqV21Oe/ckvC/wBDU2uU3v8A4xlvjhlMcdp7r4rPS+dXNmmQkEBhmgyxAZWQKy1BZ+GiNGiK6RI0aDRxIsdYMlm7cu349MsZWktMqlSUf6XNtGPDGX8deXUs2tCJazLs9LxdWS0upUcfJzbTMeGM/p15c7/bIlqR6ftVVrS6lRrws5tox4Y7/jpNXP8AN206ko/hlKN/HS2rlsl/YmOVx32rYsL/ANuk6kpbpSlK3hdt2JJJ/S3O/lqjUklZSkl5KTSJZP7izPKTaDfdbfbxtfdcuzO/1+tUmrWbVr23vcxtPS72T9ZGTjvi3F+cXZizf+iZWfcCVSTepuTfnd3/AFLtNtkuV/dw1Nb02mvBp2Y2Z3su8CpVlJpylKTXg3Jtosxk/C523e1yc5X1Xale+pNp387l8Zsxbf3f7CFacG3CUoN+OmTjceMv7EmeUv19OUpu97u973vvv53NSRnyu/1WVq9Sdtc5zt4apOVv1Exk/DLUyy+rd3BmnJzZpkJBKDDIMsZBlQCstiRZ+Gg0aI0cSKaIpxDUdIkahojUdERTiwrrEjUNMjTomRTTDRJkVoEBAFsqAwgSYRzZWa5yKy5sqBIqAysucgy5s0yEglBlZBlZBhAKw1BqGiKaI0aI0aCnFkV0iG3QypJhp0iyK6RZGoaYV0TMtGmBqYXctQ2XdahsbsbCbiwDJhHOTKgNlZrnJlQGwjmysjIqOcisVzZUoyYZBlSgyshIqAGUgR0QaJEaNGVdIhqEgrpEjUdEyNEiKaZFNMjTomFNMikmRo1IDbgVwMbALkAWyoDZUCTDLm2VAbCCzTLm2VHOTKzRbDIMIDKyDNIEgzRKykA4kbhoikiVo0RTQU4sjUdIsjRkUkw0aZFNMikmFNMK25FbcDbgZcDGwgtlTcGwgNlQGwgMqC2VAkys1zZWBYHNsMizSAysgwzRKiQCiRqGmGjRmqaIpphokRTiw06JkUkGiTIppkUkyBKQXckwu6uDdtwbsuQ3Y5FNxcioLYQGwC2VBbDINmojnJhmiysg2EBlQWysgyoBWRCJAJBTTI0aZFJMiw0RqGmRSTCmmGjTI0SYUkyKSZF3bcBJgVwq1AVwjGwDcDGyoLYBbKyDYQJM0zRYZBsAMILKyDNMg2EosrIgQQkFJMjUNMimg0SZlTTCkgpJkU0w0SZGiuQbcKSYVtyG6uBtwMuUZcDGwMbCC2VBbKgNhkWyoLYQGwgtl2ZBsqC2VKDKxRYRhUYgEiLCQUkyNw0yKSZFhJkU0wpJj6UkwsJSI1uSYUlIituRW3KNuBlwIDLkE2VBbGyUWypuLZfpLQbH0yxsANhBbKm4tlZFsqA2GbRbKghGXKj8W2pzLiq/MfI5c+z9d8fS6Ru1OZcXX5hy5+z4+l0i2pzLi6/MOXP2fH0ukW1WZcXiOYcmfs+PpdY3avMuLxHMTkz9nx9LrFtZmfF4jmLyZezg0+sbtZmfF4jmJyZe14NPrFtbmfGYjnHJl7ODT6xbXZpxmI5xyZezg0+sbtdmnGYjnHJl7ODT6xbX5pxmI5xyZezg0+sW1+acZieccmXs4dPrFtfmvGYnnHJl7OHT6xu2Ga8ZieceeXs4dPrFthmvG4nnHJl7OHDrFtjmvG4nnHnl7OHT6xbY5rxuJ5x55ezh0+sW2Oa8bieccmXs4dPrFthmvG4nnHnl7OHT6xbYZrxuJ5xyZezh0+sW2Ga8ZieccmXs4dPrGbX5pxmI5xyZezh0+sW1+acZiOccmXs4NPrFtdmnGYjnHJl7ODT6xm1uacZiOccmXs4NPrFtZmfGYjnHJl7ODT6xm1mZ8XiOcvJl7Tg0+sW1eZ8XiOYnJn7Pj6XWLavMuLxHMXlz9nx9LrGbVZlxdfmHLn7Pj6XSLanMuLr8w5c/Z8fS6RbU5jxVfmHLn2T42l0jNqMx4qvzDlz9nxtLpHxzm7oCAgICAgICAgICAgICAgICAgICAgICAgICAgICAgICAgICAgICAgICAgICAgICAgICAgICAgICAgICAgICAgIC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hQUFRUUGB0aGBUVGBcWGBcYFxwYFRwXFhoXHSYeFxwjGRgcHy8gIycpLCwsFx8xNTAqNSYrLCkBCQoKDgwOGg8PGi8kHyQsKiwvLCwsLiwsLC8sLCwpLCwsNCwqLCwsLC0sKSwsLCwsLCwsLCwsLCwsLCwsKSwsLP/AABEIAMYA/wMBIgACEQEDEQH/xAAbAAABBQEBAAAAAAAAAAAAAAAAAgMEBQYBB//EAEYQAAIABAMCCgYJAwMDBQEAAAECAAMRIQQSMQVBBhMiUVNhcZGh0RQWM4GSsQcjMlJyo8HS8EJi4YKTshckQ3N0osLxFf/EABoBAAIDAQEAAAAAAAAAAAAAAAADAQIEBQb/xAAvEQACAgECBAUDBAMBAQAAAAAAAQIDERIhBBMxURQyQVKhImHwkcHR4SNxsTOB/9oADAMBAAIRAxEAPwCbBF76mTell/C3nB6mTell/C3nHa8TV3PM+Cv9v/P5I+C2XLdKtMVSyjLdahs5D1UuLBADus1q0oU4jY6qARPRiQKAAUuGOuatBl1pv0ESvUyb0sv4W84PUyb0sv4W84Xz4Z8/wM8JZj/z+f7IA2Zr9ZLr2wltnU/8kvSuv+P5fmix9TJvSy/hbzg9TJvSy/hbzi3iIe74I8Hb7Pn+ymnysrFag03i457QrDYfO1KgWrU6Wi39TJvSy/hbzg9TJvSy/hbzifE148xXwV2fJ8oqfRDRTVOUK66WrQ8xtHfQjzp8Qi19TJvSy/hbzg9TJvSy/hbzg8TX7vgnwd3s+UVD4YgVqtOpgeqO4fC5wxzS1pudgpPUtdYtvUyb0sv4W84PUyb0sv4W84PE1+4jwV2fJ8oqhgzzp8Q7d8NzZBWlSL10NdIufUyb0sv4W84PUyb0sv4W84PE1+4PBXez5RUphaqDmSpJGUm4tWp6jp3R0YM35SWAP2hepItuOniItfUyb0sv4W84gbU2UmGFZ+LkS66ZgQT2CsVXEQXWXwT4O72fKIkyXlNDT3GvyhESNl4eViWyycZh3YXygNmpz0JrFr6mTell/C3nF/E1dyvgr/b8oooIvfUyb0sv4W84PUyb0sv4W84PE1dw8Ff7f+fyUUO4eUGJBZUsTVq0JG6wNzFx6mTell/C3nB6mTell/C3nB4mruC4K/2/K/kqlwwIHLTW9a2vSunvhK4cH+tRUV13ilj3+Bi39TJvSy/hbzg9TJvSy/hbziPEV+4nwd3s+f7Kr0QdJL7z19X8rDU2XQ6g9mmpH6V98XXqZN6WX8LecHqZN6WX8LecHia/cD4O72fK/kp8PJzNTMq2N2IAsCaX5zb3wcRya5l0rSt99u23iIuPUyb0sv4W84PUyb0sv4W84PE1+4PBXez5X8lScL/enf5Q26UrcGhpat+sWpTzi69TJvSy/hbzg9TJvSy/hbzg8TX7gfBXez5X8lFBF76mTell/C3nB6mTell/C3nE+Jq7keCv9v8Az+TXQQQRxT0wRCdak1ibDbSYAOYbSI7JUknWJirSG2lX3wAEtjl6xEGcKmLILaGJmHB54CQlzTxdd/P4RCWVod9bmLMIKU3QyJArv7ogDs6YclRrFI9jmBoQa2jQMtqRE/8A56lqmvZugBM7tCceKJWxIHVSuvZFTKw+VlK2YHWvfF/NlgihFRzRGl4EBq37rQAPzZlFrvMYna3B7DzJ06bilDOWVZWbNZFQG1LVLM2sbopWIG19nEpmSlQb15qEfrETWY7Ewxq3PEpeSVjZEzD2CzlDbuQxAan+gke+Pd8K9RQ7o8a2bORMZJTEEGXLc5zuAFSCcvM1CeqPaJMxHVXlsrI4DKykFWU3BBFiCN8Vq3juWtwpbFW+ImOQVmS13AKxP2sovUXuGoaQ7h8aQ/LeWQ1LAnk/aFrbyBqdxhwSKFaSVoulGAykUp4D5Q4mz5diZag/L3w9z2xgzqvDzlklWqKi4O8R2Ey5YUACwAoB1CFRQYEEEEABBBBAAQQQQAEEEEABBBBAA1xH9zd8HEf3N3w7BABnMXipiuwEx6BiBppXshS4mZQfWP4eUM4/2j/iPzh1ByRHJlZLU92dFQjhbCjiJnSP4eUJOLcazHv2eUL4m2ZmCrpU7+pQLmKrE8IcIpytNdSK34s0tratd0XjG6Sys/qVcqk8MtlnTKe0bw8oOPfpH8PKOooKhkZXXXMptTcew8+nXHDFZSsi8NsslCW6SGTi5nSP4eUO8fMp7R9OryiNMNK/znjkusw0ArUadm8/ykVU5v1ZLjFehJGMbpW7wfkIYXHuT7VvDyil2hwzwGHJWZiQzKaFZKNNAPNmHJqN4Glo5snhHg8W/F4fEAzDcSpqNKZrE0UtZjatodoux6/qL1V/iLn06bmpxj+HlCxjJnSP4eUQLo9GBBGoOoiWvlCNc16sboj2JOEx00GuctTc1KHuFosZ+1syUlmWrVFRNJUZa3oQLmmkVeDQk0AqTuiBj+EuEksUeaXcEgrIltOykahmUZVI5iY0U22em4m2EPXYrMVwKSbX0mbKlhmJdMOxmPMW/JDEDi66GxsDe9Ro8LMyIsuSOJlSwFSWtLKOfr/l9YqcFwlweIJWXOKPUDLOltKqxvQMbEmLZZRWoYUIiLbZ9On+ghGDbfVi2xMzpH8PKBMRM6R/DyhoQpDCOZPux2iPYdWe9/rH16vKDj36R/DyhcqRVatyQb6VNOenN1mgiKm1cKX4tZwMz7oKE9dBmv7odGNsllZ/UU3Wnj9hTYqZ0j+HlHZeJmdI/h5QPI/qUhl5xUEfiBuITKEKcrIvDbGKMGspIdOImdI/h5Q2+LmV9o/h5R1hHPRixNKADVjYD+c0CnNvCbBxgt2kIXFzekfXq8ocGJmU9o/h5RWNwhwavk4x2NblFGUb97V99ItsPJWbLEyS4dT39liRXq16oY43L1f6lM19vgFxD9I+nV5Qw+Mm3+sfw8odpSI0wfrCnZPuxihHsX+Cllpaku1SL3h7iP7m74Rs/wBkn4REiOtDyo50urCCCCLFTM4/2j9rfOJOAk5so3Uv2fz5xGxw+sf8TfOLHYRGdesfqI5MUnbh9zoyeK8rsPbVwoFQWAAUUWwua8+4AUA6zHnHCXCpxgobk89/5WPTuEOAWZ9sVWg6tCTY+8R5dtLBf9xPYlhUgjWh1v3UEa7ZfULqjmI5wKxs2SZsupKrdQdFNaMKczVuOqNuSDRl0YBh1A7vcaj3RitlYAmdNmAnKFVac7NlYk89lHeeeNjglpJlA/dJ9xZiPC/vi16TqUmLr2saQzOklq6BRqzEKBzCph3bezsuysYxNzh5nKU/2nQjWg8THHxTLly5KqxJVzkDKctcr0ORhSleZjEjFYAzdmzpU5h9ejAmXRRyqmq203k0vfniaaa1Wpp7irLrOa4OP09/z82PKfo44F4XFJOefXkkKGRggWoqa7jroY7ws4DJhDInyJoDpNBJBA5ANc4FySBSoBprGy4E4XCNgXMqSRLd2Jlls5zryGAb+parbqIiymSJZm4eWshdy1pYLUHQ3FDXdC3J6so2qEXHBY7SwqtLWaSqBR9tyFXKdxY2saU7SIgS5RUCtCDcEEFWHOCLGLbhtsszVlEEBUJqCcoo6PKqDQgMM9RWxpQkVilwa5UKVBJmzJnJJZVExiwRWIGagpU6VMU4iCTbJpUeUmpb56dvz9zN/SNwjfCyJUmUSjYlhxsxbFJObLlU/wBJe9+ZT1RO4PbHwiKXncXkX7IagVALW3xiPphB9Llk1pMw0sLrqrTFYL11/wCUXHByeyGU8yQRMmLldZiknKbVCmlLqCKxdrTFJCqsSnLJusFwcwbYnjVRWWYlEZCQFIucpH3hf/T1xIEppUybKe0hQrSJsx1sWzB5Brc0oGB3BqbolYKrHIKIwU0sDlG40Gh00/xEbEbNmIwrL5MutCXOWYGKTM4cBipzDKQwFjUVh1Fddj+vb7mXinOp6q1lg8six8wQd4O8Q9s7DZ3A958AB3mI8iXllola5FpW4qaljSt6CtBXmiz2CaTKdUYtEVdpTysmtTk6tUlh46dil+k3EzEkJIkEhp8zIWBoaBWc33WXuBjG4zgXLk4ZWkuxxFM6FCb0uQvOf5SPTtsFSz58tF3toBShN+omKnAtzBRQ6Dm/SNNjaawUqScXkkcEAXw6POGVzLGeooK0vUcx5oQZa3MtlZQf6TUgHSvnHZ836kSjUNOqtRemaorS2hIHZDUqSyMxYKpyZMqZiLkMWYsi00oBelbmHWV1yqcpvDXQyxstjaowWYvr+fb5HFWppz08Ynbb2cvoc4VIrLYW/uGUmx1NYi4c0de0fpF3tSTnkTErTMtKjdW1YzcKlhs0cQ90vQwmwJclCUXIuQUpYGwvWu/ni+2fNRczSirCZTMFsCRUZ7amlO6MhKw6nGy2MtSDxormW5JoQCd9KW37tI2Wx8IolrROLv8AZ5u0VOnaYmrzGniccscxaguAGTPvStydR76bvOKyZvh7EbOZHOamVpvGZuUXpmRygGWhutA2YUDG0NTmqSeck95JiONrrg04Pd9TJwVls01YsJdDQYD2SfhESIj7P9kn4REiNcPKhUurCCCCLFTNY72j/iaHcPNyhW0yisNY4ct/xH5x2WKrQ7xHGbxNv7nTW8UU076TMMWs01kI+yyiniaxnNpbYV3adLluJTWL5N1SLkWpVSKV3RLm/RthQRkWZS9uNcUG4DWHF+j+VkKgzsm9PSJgU79NNerdG2VtUnl5M0YWwWEVWw+EcuU7Ca7mW92AFaZdMorQEixPZrSPRZOJExVdaZWUFaaZSBSnupGOX6NMNRarMvr9c3893jGvw8hURUUUVQFA5gBQDuhd9ynFRj6F6oNNyl6jM2XmIGl9eqt/CHJW2iJwlDLQMFEu2anGGVT72ag4ytfsnSl4Q2sPMpIFDQ5aaCpHNmpmA6q0i3CcRCnVrjnIri+Hndp0Sxh/qSp7S5omJ7FpVCJlMq7gM36HeBvpDGyEm8YrzgjMAcrSqUK/ZqzGut+a0NTeMIQDWXMDgNUqwAIK1FQutRW2sMBGCZK6uzsATkGalEBNMwGum/fGmTq5fNT37CVK7m8nH09/z9MErbW2OMPFqagXJFwTzDnA598Q5a0HXDMqUAx3m8Pt8zHMsm5vLOjCCgsIjYrbmGkTJXHy880ZuIIQM6F8qsFP9OawtfvMZzhLjw7FpUvEK9ftNKdQtNT1m1IuNscGJWKytMDZ5R5DK7IRUg6r2AjmpEUcCEIIzYggil8VMIpa19PduqN8aa7YaEpCZRmpNxFcF+E8zDsyzMPNcPRSyy5jOCK3B+yy6WrahNdBGgw/DWVifqJefNLHLDjKeSctNdxpWM5M4FqDXjMVX/3U3fWt62/zFhwc4KycMZkxFbjHsWd2mGlcxuec3PZEyuhocYkKE3JOReLCJ2O4is0miy1LMepak+EODWGMZhxMVkYZldSrLuIYEEHtBjInh5HtZWDznhNwhxe0Jk1ZLs0hj7NEyNlawWZkLFhuN6HmGkTNk7VxK4RpE6XOcFGlZ1R86VWwbeaBhQmh01izH0eYWW2aUs1WpSonzlNDqKhq7hDi8CJVD7epNaelT76XPK1sPDmjc+IrZljVOPQyWxNoTMLiZbYudiAkujmWSzknUCkw8lK3JWp5JAHN6os0tcmtSTX+dsZaZ9H2Fdg0wTXNB9udNe2uW7XFSbdZjUSqZffCL7VZjA2qtwzkVW8Z3hd9ITmU+Dwi1xLHiy7WABsTLpUmZWwqKVvfSNCTeM1tLgRhZs5pzK4diGJSZMXlD+oBTQG1bRFFirbbJtrc1sU2xsXiZKpxmHdpqgcYVzANl5AYUFQxFMxpSorTeJ21+HOKlzUmSEZMPRBMXEyWor5mzMhVgboVAqQCU0uYVP4EydRx7UvU4mdrfTlfysSW4C4eYgDnEMAPstiJxApU6FqWJPfGjxFec4EuqxrS2X+H4QJjFE2XXJdQGFCCLGtCR3E7obmG/fCNkbIl4eWsqUpVASaEljUmpJLVJhxxGGyWqTZqgtMUjR4D2adgh+I+A9knYIkR14eVHOl1YQQQRYqZrHe0f8TfOFytB2QnG+0f8R+ZhUgVApHGl5mdReVDVLx1yQopzxb4TZA1ND1n7I7APtdtQO2KduECsTxeGmTJIsJ4VMj01MsBsxFrE0B3V1hy4eWMt4Fc5N4SySRoIS8O4WbLnyuMw7ZlqRauq6re4Ycx9xMNPpCpwcNmXjJS6EZokroIjGJMoWqTlVQCWOg8ydw3xWKbeEXk0lli6aRFAv3xQbU+kJEntIkSg7KcpeZUgt90AECxsb++0K2Jw+k4hijoocE2WqG2tLkZhexjQ+GljORHPWS+mywBUAQyX8LxImsrSw6HMh0OhBG5huMRSfl8ozyTTwx0Wmsodkmtevy84kSeuGsDKzEmtALk81TUdpvpGa4SfSCZEx5OGkB3Q0Z5is4DWNMqkDQ88NrplNZ9Ck7FHY0+I/nfC5R17YxXB/6SjNnJJxkmWuchVmSwZdGJ5IYM7amg33I7Y3Bw+W4uCbHQ15mG4/OJnRKG/oRG2MtgG6G3PK90ODdDUxatb+dkJGCXN+6F11g2lLeTLzpK45tCC2VV1uaXbwEZPaHC7GSTm4rCsm9RKIYf6s94eqH6vBTmbZS2NTvhSC3v8oicG9qpjpJmy1yuho8upYAkVFCQDfr5iImSzaFzrcHhkxmpLY4xhqbDjb47OVJcp5045ZctS5/CoNSercKXO6Kxg5vCJlJRWWR4el6e6PMZn0u4l3fiMLIEtfshpTznpuLkNb+X3xveA3CAbRkVdESco5Ql1ykaVCknQ6jUVGsPfDSXqLVyfoWhtQwy/wDO+JcyVlsdRTs90RibmMzWByeS/wAB7NOwQ/DGB9mnZD8dmHlRzJdWEEEEWKmaxx+sf8R+ZifsaTU9g+f+KxX44fWN+I/OLHYk2jUO8fL/ABWOXXjnb9zoT/8APbsSeFOEaZgsRLlvxbPKZVYWykinu5vfFds9psiSiS5azESWACHCsxUAABaUFTrUikUPDb6Q8KUOHRePRyBMmKxVVWozGWVu75a0patLnSGMZtziXXD4gMGExTJmhM6ujtlSYtOVW9CqjcR1x0LYtYYnh8PKNRsCfkkYmZNlmWDNZ6W6OXUihvywwqaXENGerlqKyMBmytoVrlJGmhi6kyZU3DhEZXllctQag/0mtN+td4MUZkBGahJNMuZiCcoJOUUUf1XJNSd5gs5Spamt/QzLnSuTg/p9SOYVtF6SsmnJVyetmoO4L4xznio4dYzi8JUVJnKkhVFal8xOUUvUqbUvaOfR1Zvt6IzfAzgzxSTMXjyB9Y1ASAta3flEA5mNRWmoi929s/CzwJsrLLxIGeSwBGdpfLCzAPtIaUNdxMTMFjZqYdJOIWs4IvGqaE5ioJJy2PXT3RzFbQlqnGcWoEtWXML62tYUN9OrvZrerBfQlDJdS9py2lAejiW0wZisqhOXNkVmsBUtp1QxNUDKVNVYAqdKhhvG4xU7B2xLxBZZZcGTLu4yjkM1VQ5lYVz1KkUIoeaLNzYACgUAKBegWwFTr2w7iuVy44835+IwcJzuZLV5fz8Za4aRRFA38o9psO5QO8xSkCRLaWVdizzZjMAKElme96g5Kd0aTZhzSl/tse0f4hnb2ziyAoctAc3YVK164bhOpYLJ4seTxDbWaYRMVDLIYMp1rfv/APyPZ5mOVaKQzM6hsq05IqACa76mnfHk2HnKmJlLMAmIkzlg8pcma4odbR6zOEnEIuKkTQVK5Q8srcZgcnKVqEOOYFSDF+H0YfM6CuK17crqIFOSVNVZQynSoPyhzCpyi29Vt2m3yrDMsUAAFAoAA5gBQCu/tiXs2aBMof6h4i/nHPjo5309M7fsbHr5X1dcb/udxu0FVAr2JBoo3hQTb3DwjE4vC8YDSozDUg79OqPQtrIZkoCXluCDa4BBuPfQHtjE4ye6LlcjKmjc99PcI129ckU7wwV/AfCrJM4ksuZM7kc0s2C7iRmN+cxruPVy1FKNQvQ3DLUKSLChrS3XHme0OFbyp0sSFDluSZR0mh+QJR/EWsRoQDHpSyspIvWgUksXstDlBoLZq3pU0uYtJ18l8xb+hmcbeeuW9tsnZcvMyjnIHfGU+nHbBlYKVh1FPSnuxsqrLytlJrapK+5WjWS3owPMRFX9KOzZeNwwwstpZxLFXlqTdFBGaYaVKrlqK7ywG+M3C9GaL+qKDgHwffCYdkZZbO4z5g1Q39txZR588ReC2fC8IFl5QoxKlmUaAGXMb/lL+UX2yZTS0VZjkmWCjGi8rJVSTXStK++KTBS5srb2HxONXi5U5Skl68gHIVVGY6MQza0u1q3i0MuTyMswoLBv8XtOW8wjKwUOUzjc2ZVpSmmZhv3nqiG6UYjmP6kRP2hs5Eeq3zNxlK8nNblFd5sDrQkA0tEFte+DjXU2uWt/Uz8GrknzHlehfYH2adkPwxgfZp2Q/GqHlQqXVhBBBFipm8aPrH/E3ziNtPGtJw8yagJaWhYAV1UE7tYl4wfWP+I/OOpoI47eJt/c6a3ieOnFycTmmGbhZJZ/ZlygFaHMgo1BWpoSKUtqBFphdvIZil8bhmOGIEszSzLlWWMrS6DXlZTpdWJrS/oxwANTVhfq/WOLggDqxvvp3aRsfF59DMqGujPMdgcKzs1nTDzpU/0kqWVXaZy6kcmy0mNW5oa0Xmj1giI8rDgEGpPUaUtbmiQTGe63mY2G116Bgi0Zzhpwh9H4mWwTJMq+eYLJMk0mS8pLKqvm0JNOe1Y0m6FvKDAA9XhC6p6JahlkdUcHn+0uFgnvnOMwSMoIDy2mIWF6A1rrrvoTbfEX1rV5LyHxOEIVqFnLcoUUhkYCrCpIuoIIOsehnAD7zeHlDYwQ5zc9VtRa0avER66fz9BHJljGoy3ArbQLvhZfEOgQzWmSC7AtmCATGbU5dBQUHvjWCFS5IUWqe33Qlf54xmtnrlkdXHSsFDwn4cTNnmXkCUm5qlwStVy0FiL3J13RXH6VXnyCDisJJJDVUK4cABqZWzEVYgClqBq1jYogYMDv8OyEDACmrd48ofVxGiGnAqynVLOTy/auLkCSxXFyHJF8pImUJC8kmtTevfe0Xf0X7cBBwkpF4tVM1nFSxclF+sOhJBoKUsmkbJ8AAdW0GtD+kP4GSFUgEm++n6QT4hSi44IjS09WSSsRNqYlpcqZMRSzIhZVFallBYAU6xEisCRlT3NDRitmfSpNYEvPkSjUjK0iY1RQHMMppcmlDQ2PVWoxW3UnuWm4xakkEGXNygAkDKAtCKUI3356x6ZxVRSpF9RY6QhsNb7Ta61HlG3xWeqMqoa6M8jkbVTCYhZ0gpiJtDTkOcjG3JBA5RBoCK749ekHkjceaEBae7vhUs274z23czG3QdXXozuOj+e6MDtbhrNXGPJLphwhy8aZeZigBKgkqSy5mJFBbMeuu+iLNF4KreW84JnXrWDzzFbfWZdsalTchZU1QTQKSaKKmg5qa6RJ2tw49Iw4WbOw70AcS+ImBs6gHJX7INytRYitNY2c3Dgk3IsDa2lYflS+SBDlxSXSIp0N9WROCe13xOGWa6hCSVAVSq5VsuVdwpa1rROfXv8A0iQmkR217/GMs3qeR8VhYL/AezTsh+GMD7NOyH468PKjnS6sIIIIsVM7iz9Y/wCI/OBAbQYsfWN+I/MwtZgVC7XCAmnOdAvvJEcjS5Twu50tSjDLOTpyS1zTWCDUChZiOcKL069Ii4LakmaxCicP7mVQvP8AeqPfGT2ttNgJ01zVmpc6a83MBW0XP0f7aQM8tirObgUN9/NTxja6a4NRay+5mhOyyLmnhL0L+dhSASCCK6jdXnBuITzdkO4vFMCeLlgkstRYLkzAPUkgAZKntG8wiYg1RlZK0BUg+403wi2hxWqK2L13JvRJ7kc74floTQC5NKQwND/OeJeNPFYGdO3rL+dB3bz7oTVDW8Dpy0optocKsLIYozzJrixl4aU04g/dLDkhuqsSNmbSkz5YdTMlXoVxCcWynWj0Jy9unXHOAmOkJhpRdlTjBW9szPytffEnhNjUzlEWYWpRiEYpQX+1SlR/9o06IY6C/q7hPllTQ/yu8c8MrDuzXDYUcYyqVYhCxoDSlgTqNR20hDyypIIoR/gxntqcMP0Zau1Sys7rqKw++FkwjDGHCYUNGZzfpCpGkJniFyP1iCTtYBpBSkdlxJAuVp7460cGh7YICBptY7KFoQ2sLlRBI4TEedrDzQzOiQGmHN2RIliwhmHpZsOyAB0G0ME3P83mH81h7oZOpgYIv8D7NOyH4YwPs07Ifjsw8qOZLqwgggixUzuL9o34mhrGAnDzAOZT7g4r4Xh3F+0b8TQibjFky3mTPsIhL2rVADmFB1Ry4S025+5vnHVXj7GI2lKLCgCkZlrm0ALBSfdWvZWJWC2quHxMtmTDtmlhRMQWUgkDLW9aAVqB84iTMdxgdsPKnPLY5FYroSQaNlJuOf32iDOwiuy0w2IVBcl+MeYaAtROMoqqADZVrQCpMdG2vXPUmZqLdFbi0egbVxEtZDkzMonEAzBmZQ7MiqLVopNFOUUuTzmJEtMpmVAGenJBLUozTKklRerUAA0F9YyMnb+CkoExEnFKCVcCbUL9W4dWIzCgDLU0W99axsGcm5uTfvivEXuuvlR6MVVw8bLudLqv7/lja740EvZ4xGBeSdJksofeuX5xn13wjE8OpeAAEwMxmAlVUA3WlzUi1x1xh4Z4ljubb19Oex3Zc5JOeWZQzSbVC1KrStgBmpfQRJxO0zkdSq5WQkmpygUAuSAanWlKWN4wM7beIbEtPSTNBK8llViNA6lwFKsDU8mtaMKGsc23wgxmJRUaRkkZvrMiOpcJRnV6jkDLWx10rGnRLBCtga3ZslmkypgCkcURRiVFA5mK9Qp1FiNeaJA0Ra1yIEzUpWg1odIo+CvCeXMk+jqWzgZiCOSEBHJQg3FTvA1pF2hinE8RNxVT6IVw/DwjN2rqxeHXWHKQjDb4dbSMJtGZ2vu847h/1jk7WO4f9YPUDr6wLp745N1gzck9/deAB2Voe2Ckcw/2YUx1gII7awqULQloXIFogkcCQxiBrEndEfEamJYIbh2X9n3Q1uh6WLQIBRvQQy+sPA0iO5vAwRo8B7NOwQ/EfAeyTsESI7MPKjmS6sIIzZ+kHCffPcY5/wBQcJ989xixUXiz9Y34j8zCcRhVmyjLcZkcFWHOpsR3RTT+F+HLsQ1iSR3wLwxkW5Wkcp1z1N4Z0FOOFuR0+j/DotJRngVrQYicovY6Nr5Q2eBUom5nkjT/ALmfalrcrtievDHD/ehPrhh/vfKL/wCb7lf8X2IbfR/hWILic+XQPOmuOehBbQnUb4053RRDhfI+9CvXDD/eijjbLqmWUq10aLYaGK7b3BaTiwnGqSUHJIZkIrSoJUiosO6I/rbh78qHBwxw9uVpERhYnlJkucHs2iCOBEulKz6AUp6VPpoLfa08oT6lSyGBM81Jt6TPoaihJ5XnE4cL8P8AehI4XSPvRf8Azff5Kf4vsI2JwTkYQs8tCHYZal3fk2NBmNqkeAi3iqbhbI+98oQeFcj73yikoWSeWmXU4LZNF6kLUxRLwtkfehS8L8P96I5U+zJ5ke5bztY7htD2xSzOFuHJ+1HZHC3DgHlb4OVPsw5ke5czBeFJFLM4XYc/1RxeF2H+9Byp9mHMj3L9TY9sdBihHDDD0PK3wocMcP8Aeg5U+zDmR7lrNF4clae+KKZwtw5/qjqcL8PT7UHKn2YcyPcvzEeeeUYqxwxw/wB6GZvCyQTZoHVPswVke5b1t/OqH5J5PujP+tUj728eEOy+F2HApmgVU+zDmR7l4REaYL98Vo4X4f70NPwrkVPKgdU+zBWR7m7wHs07BD8ZXCcPcKqKC5qBe0O/9QcJ989xjqx8qOfLqx31BwPQfmTf3weoOB6D8yb++NBBFipn/UDA9B+ZN/fHPUHA9B+ZN/fGhip9ClUADtmplDcxNLi1jya16gNAAJxkjKRE9QcD0H5k398B4A4HoPzJv74sGwkosTmYE00P3BltUdXv7Ca9XZ0phTlMCpBB3qQUOo5jTu5hBgMor/UDA9B+ZN/fB6g4HoPzJv74mpgJW4vz0qb6sSbXrUmOjCpUEMwysCQRqdwpag16heIJIPqBgeg/Mm/vg9QcD0H5k398XPpi9fdDjzQBU/zfABReoGB6D8yb++D1AwPQfmTf3xdDGJuNfcY56anP4dp/SACm9QMD0H5k398c9QMD0H5k398XRxq8/wDL+UN4TasuZMmy0arySA4tYsKjw54AKd+AmBH/AICSdAHm1/5xw8BMEPtYYjr4yYR4PaNCz5amlf5pEXATJlCs2hrW9am7MQLACgWl4so5WSrlhpGb2zwe2ZhQhmyW5ZIXK05jUCugfmirDbH6GbbqxH7olfSpMCysNU0q7ip0vLbX3xg0nABakgIVJNLabjS8XhBSW4qyyUXhdvubAT9jdFM/P/dHWmbGAqZUwA/+v+6MVh9pS6qDXqtcEgDcbnQb47PnoACbMeog0AvUGw3DtgUE1nJLskpYxsbXNse31M2+lsRf/wCUP4DC7JnTVlJJfO5IAbjxoC1yWtYGMHNnqtALK4NGNb8k0rXTXdzxZ8C8WDtHCKDW5FtKiTM0iJxUVsTTJzeH2z2/P9HojcBcDWgw5J5hMm/vhL8BcGNcMf8AdmfvjQTCQrZaZiDQnSu6vVpFdwcOK4nLjGVpmY0K0+zalcoArWum6kJzvg0qvMHPK2xt6vPb/XqV68B8GdMMf9yZ++GMZwV2fKNJkgqcpb2k00VaAsaPoKiNPiyyo3F0DkHKTpXdFZg9mNNUelhZjqTlIJFFNKq2WgYVH2TUaQ+EY41Se3b1Mlk550QW/f0/+kJeA2DJoMMf92Z++B+A2DGuGP8AuTP3xf41nEtxLNHIJU213ag74TgXdpaCZ9vKMxtcgXNrCv6wo0Y2yUacBsGdMMf9yZ++FLwEwNaHDkHmMyb4cuLXa8ycspuIpnUE5SBV6KxCKW5KktlGYggCtoewucoOMYMwJ5SjLappapvloDSxIOmkQGNslP6g4HoPzJv74PUHA9B+ZN/fGggiSCP6avX4ecHpq9fh5x2CADnpq9fh5welrzHuEEEAB6WvMe4QemLzHw84IIAD01eY+HnB6avMfDzgggAPTF5j4ecHpi8x8POCCAAGMXmPh5wemrzHw84IIAD0xeY+HnB6YvMe4QQQAHpi8x7hHBilGgP898EEAFZwg2Nh8aipiFdghzDKxS5GXVTexiFO4I4R1KsJxU6jjG3e+CCACJJ+jzZ6sGWXOBUgg8a9iLg3aHsbwHwU4gzFnMRWn1jDXsPVBBAAmdwCwLKqsk0hBRfrGsKU1BqbDfDmy+BOBw85J0qXMEyWSVJmOwFVKGxahsxgggA0npq8x7h5x1Mao0Hh/mCCADr49TqPD/McTGqNB4f5gggA6+OU6jw/zAmOUaDw/wAwQQAcfGqdR4f5jgxi8x7h5wQQAHpq9fh5wemr1+HnHYIA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 descr="http://appcenter.evernote.com/assets/img/apps/uberconference/web/uberconference-web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92" y="177399"/>
            <a:ext cx="5355741" cy="41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2.google.com/images?q=tbn:ANd9GcRJp046Mv9I8qhzU6WQCXiOgSgIYorr1Xllaw9gyRkjMOYkWV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7052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2009-07-15_google_voice_fluid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09081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49677"/>
              </p:ext>
            </p:extLst>
          </p:nvPr>
        </p:nvGraphicFramePr>
        <p:xfrm>
          <a:off x="907576" y="3860800"/>
          <a:ext cx="6831724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Image" r:id="rId3" imgW="3809524" imgH="736248" progId="Photoshop.Image.11">
                  <p:embed/>
                </p:oleObj>
              </mc:Choice>
              <mc:Fallback>
                <p:oleObj name="Image" r:id="rId3" imgW="3809524" imgH="736248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76" y="3860800"/>
                        <a:ext cx="6831724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socialfixer.com/images/logo_reflec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264941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allpaperscraft.com/image/twitter_logo_microblog_blue_31014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2917" y="2667000"/>
            <a:ext cx="3098166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</a:t>
            </a:r>
            <a:endParaRPr lang="en-US" sz="2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9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Philosophy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information to come to you</a:t>
            </a:r>
          </a:p>
          <a:p>
            <a:r>
              <a:rPr lang="en-US" dirty="0" smtClean="0"/>
              <a:t>Get community to come to you</a:t>
            </a:r>
          </a:p>
          <a:p>
            <a:r>
              <a:rPr lang="en-US" dirty="0" smtClean="0"/>
              <a:t>Spread your message – whatever it is</a:t>
            </a:r>
          </a:p>
          <a:p>
            <a:r>
              <a:rPr lang="en-US" dirty="0" smtClean="0"/>
              <a:t>Weigh the </a:t>
            </a:r>
            <a:r>
              <a:rPr lang="en-US" dirty="0" smtClean="0"/>
              <a:t>cost/benefit</a:t>
            </a:r>
          </a:p>
          <a:p>
            <a:r>
              <a:rPr lang="en-US" dirty="0" smtClean="0"/>
              <a:t>Cheap might be better than free</a:t>
            </a:r>
            <a:endParaRPr lang="en-US" dirty="0" smtClean="0"/>
          </a:p>
          <a:p>
            <a:r>
              <a:rPr lang="en-US" dirty="0" smtClean="0"/>
              <a:t>Use the cloud when you can</a:t>
            </a:r>
          </a:p>
          <a:p>
            <a:r>
              <a:rPr lang="en-US" dirty="0" smtClean="0"/>
              <a:t>It’s not me, it’s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Twitter </a:t>
            </a:r>
            <a:r>
              <a:rPr lang="en-US" dirty="0" err="1" smtClean="0"/>
              <a:t>Hashtags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nptech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ngo</a:t>
            </a:r>
            <a:endParaRPr lang="en-US" dirty="0" smtClean="0"/>
          </a:p>
          <a:p>
            <a:r>
              <a:rPr lang="en-US" dirty="0" smtClean="0"/>
              <a:t>#grants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grantwriting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nptalk</a:t>
            </a:r>
            <a:r>
              <a:rPr lang="en-US" dirty="0" smtClean="0"/>
              <a:t> (Wed, 3-4PM EST)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smNPchat</a:t>
            </a:r>
            <a:r>
              <a:rPr lang="en-US" dirty="0" smtClean="0"/>
              <a:t> (Every other Fri, 12-1PM EST)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2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69123"/>
              </p:ext>
            </p:extLst>
          </p:nvPr>
        </p:nvGraphicFramePr>
        <p:xfrm>
          <a:off x="5360972" y="4419600"/>
          <a:ext cx="2127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Image" r:id="rId3" imgW="1663492" imgH="774330" progId="Photoshop.Image.11">
                  <p:embed/>
                </p:oleObj>
              </mc:Choice>
              <mc:Fallback>
                <p:oleObj name="Image" r:id="rId3" imgW="1663492" imgH="774330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72" y="4419600"/>
                        <a:ext cx="21272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plaxo_logo_sphere_with_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17" y="533400"/>
            <a:ext cx="307872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 descr="https://encrypted-tbn0.google.com/images?q=tbn:ANd9GcSLtVhZ41WSsnnAqaXt6OyegDRLfdMngnmIDdBAiMq5SFOnLb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2100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6" y="592757"/>
            <a:ext cx="29718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 descr="https://encrypted-tbn2.google.com/images?q=tbn:ANd9GcQ2wHGA5UyHUKyBb61F2KotqVdjEJfC7TSu_VUL7-SRdBeBCbrYb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69342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MyFiles\Rose\BEDC\2010\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0" y="5410200"/>
            <a:ext cx="31432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9" descr="CiviCRM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5" name="Picture 101" descr="CiviCRM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6" y="3524535"/>
            <a:ext cx="2647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198998"/>
              </p:ext>
            </p:extLst>
          </p:nvPr>
        </p:nvGraphicFramePr>
        <p:xfrm>
          <a:off x="990600" y="1143000"/>
          <a:ext cx="3429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Image" r:id="rId3" imgW="2285714" imgH="380818" progId="Photoshop.Image.11">
                  <p:embed/>
                </p:oleObj>
              </mc:Choice>
              <mc:Fallback>
                <p:oleObj name="Image" r:id="rId3" imgW="2285714" imgH="380818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3429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11687"/>
            <a:ext cx="2895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8" descr="C:\MyFiles\Rose\BEDC\2010\cclogo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5908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7"/>
          <a:stretch/>
        </p:blipFill>
        <p:spPr bwMode="auto">
          <a:xfrm>
            <a:off x="228600" y="457200"/>
            <a:ext cx="847399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4490742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azzle Logo -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34" y="685800"/>
            <a:ext cx="446484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Welcome to M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" y="3687454"/>
            <a:ext cx="8953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99de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438503" cy="9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hatchwise.com/demo/images/logo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22479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52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53" y="3733800"/>
            <a:ext cx="5552492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0"/>
            <a:ext cx="784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ailchimp.com/downloads/new-brand-assets/Logo_Light-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6" y="609600"/>
            <a:ext cx="56578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encrypted-tbn1.google.com/images?q=tbn:ANd9GcRdJ8glIN5-Zty8u7aDSwKxtvAUgbtCZuVPY8sq_3qaxtRHvs8z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29432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8862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553712"/>
              </p:ext>
            </p:extLst>
          </p:nvPr>
        </p:nvGraphicFramePr>
        <p:xfrm>
          <a:off x="1981200" y="4343400"/>
          <a:ext cx="644366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Image" r:id="rId4" imgW="7098413" imgH="1104372" progId="Photoshop.Image.11">
                  <p:embed/>
                </p:oleObj>
              </mc:Choice>
              <mc:Fallback>
                <p:oleObj name="Image" r:id="rId4" imgW="7098413" imgH="1104372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644366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7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Mechanical Tu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521318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Fiver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43" y="2819400"/>
            <a:ext cx="2763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www.getfriday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408214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39" y="0"/>
            <a:ext cx="5158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15621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82220"/>
            <a:ext cx="39147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4038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3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ompixels.com/wp-content/uploads/2011/12/Google-Currents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04800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technobuffalo.com/wp-content/uploads/2011/01/Flipboard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3337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feedly-beta.appspot.com/assets/feedly-logo-small-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87973"/>
            <a:ext cx="3467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254"/>
            <a:ext cx="1692275" cy="207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81087"/>
            <a:ext cx="1905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"/>
          <a:stretch>
            <a:fillRect/>
          </a:stretch>
        </p:blipFill>
        <p:spPr bwMode="auto">
          <a:xfrm>
            <a:off x="533400" y="3886200"/>
            <a:ext cx="2895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 descr="https://d1g145x70srn7h.cloudfront.net/static/e15b84cb55e8a749734b1c5db2e5359873badfa3/images/square/empower-slide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41158"/>
            <a:ext cx="47339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Fujitsu ScanSnap S1300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4451"/>
            <a:ext cx="4037548" cy="214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00225"/>
            <a:ext cx="1905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94" y="3352800"/>
            <a:ext cx="22098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33337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http://tabtimes.com/sites/default/files/Pocket%20logo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80" y="6436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iles2.lynda.com/files/lol_ui/ui/images/mediakit/ldc_logo_images/lynda_logo3y-d_216x80.gif?c-v=24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377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riticalawesomeness.com/sites/default/files/lifehack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" y="1828801"/>
            <a:ext cx="328914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49443"/>
            <a:ext cx="3085981" cy="990600"/>
          </a:xfrm>
          <a:prstGeom prst="rect">
            <a:avLst/>
          </a:prstGeom>
        </p:spPr>
      </p:pic>
      <p:pic>
        <p:nvPicPr>
          <p:cNvPr id="29700" name="Picture 4" descr="http://www.jujups.com/images/views/show_press_logo_creative_p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" y="3718134"/>
            <a:ext cx="312419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57" y="3669486"/>
            <a:ext cx="366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The Wirecu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9" y="5257800"/>
            <a:ext cx="25908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www.techsoup.org/_layouts/TechSoup/ui/images/techsou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17" y="312737"/>
            <a:ext cx="5255074" cy="82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SEBQUEBIWFBQVGBYUFBUVFxgUFBUXFhUXFxwYFBUYHCghGRomHRQaITEhJSorLi4uGB8zODMsNygtLiwBCgoKDg0OGxAQGywkHyQxLSwsLDcuLCwsLCwsNywsMiwsLCw3LCwsLCwsLCwsLSwsLCwsLCwsLDcsLCwsLCwsLP/AABEIAIkBbwMBIgACEQEDEQH/xAAcAAACAgMBAQAAAAAAAAAAAAAGBwAFAQMECAL/xABTEAABAwIBBQcPCQUHAgcAAAABAAIDBBESBQYhMVEHExciQWFxFDI0UlNyc4GRkpOhsbLRIzNCZKOzwdPjJDVUgtIWJUN0g8LhYvAVJqK0w+Lx/8QAGwEBAAMBAQEBAAAAAAAAAAAAAAMEBQIBBgf/xAAwEQACAgADBgUDBAMBAAAAAAAAAQIDBBETFCExUWGhEjIzUnEFQfCBkbHRIiPBQ//aAAwDAQACEQMRAD8AeKiiiAi4q/KccXXG7u1Gl3/HjVVljL2tkJ5i/wDp+P8A+qigp3yO4oJPKT7SVmYj6hk/BUs3+fuctlpVZxyO+bAYPOd69HqVbLXSO66Rx/mIHkGhW1NkVo684jsGgfEqwip2t61oHQPxVXRxFu+yX58LcMmClidp8pWWyubqc5vQSEWuctEr769PSuXgsuEuwyKWnyzMz6eIbHcb16/Wrmizja7RK3Ado0t+I9a4Z6Rh+jY7Ro/4VdPRlurSPWitxFPB5r9xvQcseCAWkEHURpBX0gbJ+UXwnim45WnUfgedF+T65szcTPGDrB51p4bGQu3cHy/o9TOpRRRXD0ioMr540lM8sklu8dc1jS8t74jQDzXuu/OCrdDSTyM65kb3N6Q029a8/k30k3J0knSSTyk7Vbw2HVublwIrLHHchxcI1Ftk9GVOEai2yejKTqit7FX1ItaQ4uEai2yejKnCNRbZPRlJ1RNir6jWkOLhGotsnoypwjUW2T0ZSdUTYq+o1pDi4RqLbJ6MqcI1Ftk9GUnVE2KvqNaQ4uEai2yejKnCNRbZPRlJ1RNir6jWkOLhGotsnoypwjUW2T0ZSdUTYq+o1pDi4RqLbJ6MqcI1Ftk9GUnVE2KvqNaQ4uEai2yejKxwjUW2T0ZSdJWCU2KvqNaQ4+Eei2yejKxwkUW2T0ZScuvlNir6jWkOXhIotsnoypwk0W2T0ZSZusJsVfUa0hzcJVFtk9GVOEqh2yejKTF1i6bFX1GtIdHCXQ9tJ6MrHCXQ9tJ6MpLlYTYq+o1pDp4TKHtpfRlThMoe2l9GUlVhNir6jWkOrhMoe2l9GVOE2h7aX0ZSUKwmxV9TzWkOzhOoe2l9GUQZDy/T1jS6mlD8PXN0te2/bNOkdOrQvORKs82crPpalksZ0gOaRyOBadB2i9j0gLieCj4f8eJ0rnnvPRqHM48qa4oz35Huj8fJtVtlet3qIuHXHQ3pPw1+JBtNCZHho1nST7SV8z9QxDWVUOL/ADuTtm/JuTzKeUNGs8vQOdEkNNhFmtIA5ivugiDS1rRYD4FWK7wuEjCOf3PUsiu3s7D5CtchI1i3SrVc1dBibo1jSOfmVidWSzR6Vb5FofItb5Fpe9Zs7Dw3hjnda1x6AT7FrdTydzf5rvgrfN9143d9+AVorFeFVkFLPiMgEqoSDpBa7lBFj5Cvmiq3RPDm6xrHIRsK7s4nftDuhvuhVRWRb/rtfhfBnLD2jqWysD26j5QeUFb0JZt12CTATxX6Oh3IfHq8iLV9Bhb9avxff7nSZT539gVXgZPdKQ6fGd/YFV4GT3SkOt3A+R/JXv4ovM0s3urpnR77veFmO+HHfjAWtiHbIr4K/rn2P6i4NyPsuXwJ+8Ymwo8TiLIWZRZ7XXFxzYtuCv659j+opwV/XPsf1EyVFX2u7n2RJpQ5C24K/rn2P6inBX9c+x/UTJUTa7ufZDShyFtwV/XPsf1FOCv659j+omSom13c+yGlDkJ/OnMbqOnM3VG+Wc1uHe8HXct8Z9iD04d1L93nwkftKTy0cLZKcM5Fe2KjLJF3mlkDq6Z0W+b3hYX4sOO9nNba2Idt6kWcFf1z7H9RV25L2bJ4F33kabSrYm+yFmUWSV1xcc2Lbgr+ufY/qKcFf1z7H9RMlRV9ru59kSaUOQteCr659j+opwU/XPsf1EylE2u3n2Q0ochacFH1z7H9RC2eWbHUDom77vu+BxvgwWwlo7Y3671J6JWbs3ztL3kvvRqfD4iydiUnu/Q4srio5oXd0WZnZl9XxPk3/esD97tveO/Fa698Yt13qQim1uN9iT+HP3Uat4mcoV5xIa0nLJnDwTfXPsf1Fjgl+ufY/qJnKLN2u3n2RZ0ochF555nPoBG7fN9jfduPBgwvGnCRiOsXIPMULr0dlzJbKqnkhl614tfladYcOcGxXnnKdC+nmfDKLPjcWu2HYRzEWI5ir+Fv1Fk+KILYeF7uBzLtyHk/qmpigxYN8dhxWxW0E3tcX1bVwK8zGP8AeVL4Qewqebyi2iOO9oM+CL679h+qtdRuTYWOd1ZfCCbbzrsL90TUXPlD5mTvHe6VlLFW8+yLelDkeZQdC2U3Xjx+wrSzUOhbabrx4/YVrspoemdNTilDBqYPW7T7LLZkGCzC863aB0D/AJ9iqcoS4pZHbXO8l9HqV/DxWNbsAC+BrlqXysf5+IvLidtM7jjx+wqxVPQv+Vb4/dKuFr4d5xfydEUWuSUNLQfpGw6bE/gtimzAP5bp8DsQ613qP/enyqne9GVXTiRhaeX1HkKCKlhY4tdrBsVi4+t1y8S4P+TlhLmwbxv77/aFcKjzU+bf3/8AtCvFpYN50RPUB2cfZDuhvuhVis84+yHdDfdCrF8/ifWl8s5ZAdiPKCo3yJj9o09Oo+u6AyirNWW8JHauPkIB9t1c+mWZWOPNfwexPrO/sCq8DJ7pSHT4zv7AqvAye6Uh19jgfI/kgv4otM3svSUUjpIQwuc3AcYJFrg6LEadCIOEyr7SDzH/AJiC1FZlTCTzaIlOS4MNOEyr7SDzH/mIqzBzpmrXzCZsYEYYW4A4dcXA3u49qEoUwtx752p72L2vVfEU1xrbSJK5yckmxnKnzuyo+lo5Jog0vZgsHAlvGkY03AIOpx5VcIa3SP3ZP/pffxrOqSc4p80WJPKLAjhMq+0g8x/5inCZV9pB5j/zEFqLY2er2oqakuYR5ez0qKuHepWxBtw67GuDrt5y8ocUWCVJGEYrKKOW2+Ib7kvZsngXfeRptJR7kh/bZPAu+8jTcWTjPVLVPlKrOqpfFRVEkbsL2Ruc1wsSCBr06En/AO2tf/FO82P+hNrPX93VXgnexIbAdh8hU+DhFxeaXE4ubT3F9/bav/inebH/AELH9tq/+Kf5sf8AQqHAdh8hWCw7D5CrmnD2r9kQ+KXNl9/bav8A4p/mx/0KtytlmepLTUSmQsBDbhosDa/WgbAuC6wvVCKeaSPHJv7kTb3GuxJ/Dn7qNKNNvca7En8Ofuo1BjPSZJT5hgKKLhnyi1lRFC7QZWSOYdpiLLt6bPv/AClZKWZbO5LzdZzc3yIVcQ48QtKB9KPtulp9ROwJhrD2ggggEHQQdIIPIQuq7HCSkjmUfEsjzArvMc/3lS+FHsK2Z8ZvGhqnMAO9P48J/wCm+lt9rTo6LHlWrMf95UvhR7CtmUlKttcimllLI9DLnyh8zJ3jvdK6Fz5Q+Zk7x3ulYi4l48xM1DoC203Xjx+wrQw6B0Bbqbrx4/YVvsz0N7WfGr98iop24XuGxxHkKs3SL86ol4fEi6juya/5Zvj90ogQxkh/y7P5vdKJ1s4GWcH8/wBHSKrOJ9o2kaCHix57OXZk+rEsYcOgjYRrCr86T8i3vx7rlT5CyhvUlnHiP0HmPIVDPE6WKyfB5DPeGKos5qDE3fWjS3Q7nbt8Xs6FerDhcWOoq7dUrYODPWUmafzb+/8A9oV4qzJFLvJlbyYg5vekaPZbxLtfIuMLFxqUXxR4gTzj7Id0N90KtVjnD2Q7ob7oVavn8T60vlnLMojzROiTpb/uQ5yImzSZxHna4DyD/lTfT1/vX6/wFxN2d/YFV4GT3SkOnxnf2BVeBk90pDr7bA+R/JDfxRFFFFeICJhbj3ztT3sXtel6mFuPfO1Pexe16r4r0pElXnQzkNbpH7sn/wBL7+NEqGt0j92T/wCl9/Gsmn1I/KLU/KxKKKLBK3iiQlfKhWLrwBvuR9nSeBd95Gm6lDuRdnSeAd95Gm8sjGeqW6fKRRcuVK5sEMk0ly2Npc7CLmw2AoS4UKPtJ/Mb/WoI1TnvijtyS4huubKXzMneP90oR4UaPtJ/Mb/WtNXum0jo3tDJ7ua5o4jdZBHbqRYezPys81I8xQN1BZWBqUW0UiJubjPYk/hz91GlEm5uMdiT+HP3Uaq4z0mS0+YYKXW63VugfQzRmz43yOb4t70HmOo8xKYqWW7Z1lL30vsYs/Deqie3ysP8i5TZVU8c0XWyNvbladRaecEEHoXck1uU5y7xP1NKfkpjxCdTJdQ8TtXSG7SnKvL6tOeX2+x7CXiWYO585uiupHMAG+s48JOjjgdaTscNB8R5Em8ymkZTpg4EETAEHQQRcEEchuvQyWudWQN5yxR1UYsyadjZLamy8h/mHradqmw1uUXB8nkcWQ3qQylz5Q+Zk7x3uldC58ofMyd473Sqi4kx5fYdA6At1L148fsK0R6h0Bb6Xrx4/YVvsz0O7L8GCodsdxx49frBWiOTijm0Igzoo8UYeNbNfen4H8ULtK/O8XB1XPk9/wC5de5lrkR37RH/ADe45FyDMgH9pj/m9xyM1p/THnU/n/iOkUudfzLe/HuuQqirOv5lvfj3XIVWf9R9d/COXxC3N2v3xmBx4zPW3kP4eTarVzkCUdSYnte3k1jaOUIwbOHNDmm4cLhaWAxGpDwviv4Okza+RaXPXy560uctAFDl/wCfPes90KuVhl35496z3QuSFutx1D1nkC+WxCzul8s5PmQW0bEY5AgwU7NruMf5tXqshXJ1KZZWt2m7jzDX/wB86OgLalf+mVb3Z+h7EqM7+wKrwMnulIdPjO/sCq8DJ7pSHX1uB8j+SC/iiKKKK8QETA3ITaSp72L3npfo93Jjx6rvYveeq+K9JklXnQzt8Q3uiPvkyf8A0vv41c41QZ/u/u2o/wBL7+NZVPqR+UWZ+VicJWFF8rcKRlYJWCsIA33JD+2yeAd95Gm3viUO5Qf2yXwDvvIk08aycZ6pbp8pwZ6Pvk6q8E/2JCXT+y1Smemmha4NMjHMBdewJ22S74MZ/wCIh8kn9KlwlsIRakzi2Lb3AIsI74MZ/wCIh8kn9KxwYT/xEPkk/pVraKuZFpy5AIVi6PODCf8AiIfJJ/Sh7OnNp9C6MSSMfvgcRgxaMJaDfEB2y6jdCTyTPHCSWbKNNzcadajn8Ofuo0orpsbkDv2Obw5+6jUWL9JnVXmGHviWu7U67KXvpfYxH+NLvdkPydL30vuxqhhfVRYt8rFhf/saD4k+cwM5uraUF5+WisyYcpNuK/ocB5Q4ciQquc0cvmiqmy6Sw8SZo+lGTpsO2HXDotyrRxFWpHquBWrn4Weht8WirgbK0NeLhr2SDmdG8PaR42hao5g4BzSHNcA5rhpDmkXBHMQVnGsfgXDr3xaK194pO8f7pWvGvipf8m/vH+6UQPNMeodAW+l68eP2FaI9Q6At9L148fsK32UEeoXNBBB0g6CEE5WoDDJb6J0sPNs6Qjdc9dRtlYWv8R5QdoXymLw2tDdxXAvtZgdkqpEczHuvYXvbSdLSPxRF/aKH/q8n/KG6+hdC7C8aOR3I4c3wXMsavE24dOCX3+5znkXmXMqxzRhrMVw4HSLaLEfiqNRYUN10rZeKXE8IrXJGUhG0skvh1tIFyDyi2wqqUXlVsqpeKPEBEcrRds7zP+Vj/wAUh7Z3mf8A2Q8t7IOV5wj1nvW8qur6je+GR7mdFc4TSks62zbk6LAAAkrlmeDYN60atpO086+pp7jCwYW7NZcdrjylX2QsjYSJJRp1taeTndz83J7IYVyxFjUfvvb+35/I4nXkDJ29MxOHHdr5hyD4/wDCtVFF9BVXGuKjHgjsp87+wKrwMnulIdPjO/sCq8DJ7pSHWxgfI/krX8URRRRXiAiO9ys8aq72H3noDJVpkHOCWjLzCGHfA0OxtLhxSSLWcNpUN8HODijqDylmOXEqLPo/3bUf6X38aDeESr7Sn9G78xceVs9KiohfDI2EMfhxYGOa7iuDxYl55WjkVKvC2Rmm8tzJpWxaaB1YUWLrSK5FhRYJQBnuVH9rl8A772JM7EkfkHLklHI6SEMLnNLDjBcLEtdqBGm7QrzhHq+0p/Ru/MVDEYec55onhYorJjUxKYkquEis7Sn9G78xThJrO0p/Ru/MUOx2dDvWiNXEpiSp4SaztKf0bvzFjhJrO0p/Ru/MTY7Og1ojXxJcbr549J3s3vRqv4SqztKf0bvzFSZxZxzVpjM4jG9hwbvbS0cYgm93G/WhTUYacJqTOJ2JxyRUJqbkp/Ypv8wfuo0qVfZv53VFFG6OARFrn74d8Y5xxYQ3QQ4aLNCsX1ucPCiOElF5sduJAG7AfkqXv5vdjVJwmVnaU3on/mKnzjzpnrQwTiMCMuLd7aW6XAA3u4360KrThpwmpMknYmsikusXWLqLQIBoblWcONho5DxmAvgJ5Wa3R9I64cxdsR/iXnaiqnxSMkjOF7HB7TsIN/GOblCLeE2t7Sm9E/8AMVG/CuUvFEnhaksmNzEvmU8R/eP9wpS8Jtb2lN6J/wCYsP3S6wgjBT6QQbRvvYi2j5TnUOx2dDrWiBceodAW+l68eP2FaQFupevHj9hWoysj1Eovl0gBsSATqudajpANZA6SvnzQPioga9pa8Ag8h/DYhvKGbzm6YjjHanrh+BRSoq9+GruX+S38/ueNC8ewtNnAg7CLHyFYR/PTteLPaHdIuq+XN+E6g5ven43WXZ9LmvI0+x54QR0LItzn1IlObMfbv/8AT8F9szaiGtzz4wPwUS+nX8l+55kwZE1utAHPrPlK6KTJ0sxu1psfpO0DynX4kV0+SYWdbGL7Txj612q1X9Mf/pL9F+f8PciryZkVkXGPHftOod6PxVoovh8rQbFwBOoEgXWpXXGuPhiskdH2osYlldg5cqUYmgliJsJGOZfZiaRf1pB5UydJTSGOdpY4bdThtYfpDnXoZaJzGdD8B5nW9hVijEOrPdmiOyvxHnXENq+S8bV6IbBATYNiJ2ANK++oYu5M81vwVrb17e5HodTzmXDasYhtXo3qGLuTPNb8FOoYu5M81vwXm3r29xodTzjjG1fOIbV6Q6ii7mzzW/BTqGLuTPNb8E29e3uNDqebsY2rGMbV6S6hi7kzzW/BTqGLuTPNb8E29e3uNDqebMY2rGMbV6U6hi7kzzW/BY6ii1b3H5rfgm3r29xodTzXjG1YxjavS3UMXcmea34KdQxdyZ5rfgm3r29xodTzRjG0LBeNoXpjqCLuTPNb8FOoIu5M8xvwTb17e55odTzNjG0LBeNoXprqCLuTPMb8FOoIu5M8xvwTb17e40Op5kxjaFjGNoXpzqCLuTPMb8F8MpITqjjPQ1p/BNvXt7jQ6nmXGNoWMY2hem2UkJ1Rxnoa0/gvrqCLuTPMb8E25e3uNDqeYS8bQsYxtC9P9QRdyZ5jfgp1BF3KPzG/BNuXt7jQfM8v4xtHlUxjaPKvUHUEXcmeY34KdQRdyZ5jfgm3L29xoPmeX8Y2jyqYxtHlXqDqCLuTPMb8FOoIu5M8xvwTbl7e40HzPL+MbR5VMY2jyr1B1BF3JnmN+CnUEXcmeY34Jty9vcaD5nl/GNoRdufZqPrZw9zSKdodjktYOOEgNYeU3IJtqA5wnkKGLuUfmt+C6Gi2gaAuJ41uOUVkdRoye9i43UjaeAjQQwkHlBDtYXLnDlEVMmT5dF3BodzPbKA4eUeSy790ZgdV0rXaiAD0GQAoYnonQVohcTxJm25wXNId422VEnGflzOinpHBspcX2vgYLkDabkAeVZyHnRT1bi2IuDwL4HixI2ixIPlQhWNBy/ZwBGNmg6R2O22vnWMntAy8Q0ADHJoGgfMuvq50BdndAgD5GvY9oZcDUXPcHWIAGgar3JVlk3OqCeKWSPH8i0vexwAfhAJ0abHUeXyISzCia7KNRiaDxZdYv/itHKuHNAcSv/y0vsKAJot0SnIJfHI3TZrQA5xFtZ0gDylWr864OpDUtxPYHBhaAA8OJAsQTblB18qDM1omnJteXNaSGmxIFxZhI9frXLRfueo/zDPZGgC+iz8p3700teJJHBmAAHCS/C3E42GkWOi9rrflXPalgkMZL3uabOwNBDSNYJcQCei617n1IwUMb8DcTi8udYXJbI4C55g0IczCja6vqMYDuLJ1wB/xW31oAxps54JKeSaMucIxd7A35RvS0npN720HYlvm7LFJVB9WZXyF8ZY5ljxy/W+/0b21c6udyz52fvG+8V97lPzlR3sftcgLWndRvyqbNlNSHO4zrb3dsZGgX7UaNCHKvL/9678/fd7Y/wCbOlzbR4CAzFYca+pdmSf36/v5fcKzKf8AzAO/b/7cIBh00wexrxezmhwvrsRfTz6UD7oWb0eCWrxO3z5MYeLg1tZsvq50eIb3Q/3fJ0x/eNQA5mrQ09NTxV80j2u47Q0WLSSXsAaALk2F9e3kV1SboNK94a4SRgm2J4bhHThcSEKZU/c9H4WX3pF1yZv1tXT0/wAxvbGDerEtdhc1vXaDp0Dx3QBplzOenpSBK4lxGIMYMTrbTpAA6StWR86oKrE2Iua8NJDXjCSBytIJB8qDaqC2WIWSAHD1O0g6RcRN286MHUdCKouaYxVadAkIdcsN/kw63W83OgAjMzORlMZn1LpHukEYFuO91sd7lx5xrPKjqmzqgkppJ2YiIuvZYB42aL207b7UGbncLXMq8TQfkmjSAdYkvr6B5FzZs/u/KHeRf70AUR7olPhBeyQOJPFaA4gDUSSQNOwXV83L8Bpuqd8tFtIN73thw68V9FkBZPib/wCB1DsIxb6NNhfrohr8Z8q5aj9zRf5o+5IgC+DdApHOwnfGjtnNGHx4SSPIqTdLnInp3RuIOBxDmmx0uGohcmccTRkuhIDQTrIAubsN9PTrWjPA/I5P/wAsz2NQDHy1lqGlYHTOtfQ1oF3OI2D8dSrMl57Us8gjBexzjZuNoAJOoXaSAemyHd1U/KU/eye1q0boMbW1lPgAbxGdaAP8Q21IAvy5nbT0sm9yY3PsCQwA4QdVySAubJme0M9QIWMfx9DH6LHiYjiBsRqI5dSHMqtBy60OAIxxaDpHzbfxUawDL9mgAb5qGgaYLnVz3QBfkfOeGpmdEwPa9oJIe0DrSGkaCdIJWaPOaGWpdTxh5e0vBNhgGDQTe97X0auVCOdANDlJtSwcWQOdbkLsOF49Yd0ldu5fQnDNUO0lx3tpOs24zj4yR5qAO0pcwcp7xWBpNmTfJnZivxD5dH8ybSSlBk4yQVErL4oDG/R2pLw63RYG/MUATbl0jWdVucQ1rWxFxOgADfSSVbSbodKHWDZXDtg1oHSAXA+pCubHYWUfBx//ACL6zeydVVFHLHBvO9Ofx8eiTEAw6DbVoHrQBFnxl5rqJhgc+0xu2Rl2izTxmuNwQdOq3IVMz84Y2UBDmyE07cUlgDcPkdpaSdNr3Kr8r5LkpsjmOXDi34O4puLE7bIizNhEmTI2O0tc2RrugyPBQHRT50QPpX1IxiOM4XAgY78XQBe2nEOVYGdMHUhquPvYdgtYY8WK1rXty316kr3SSRNmo9ZdKwHpjLm6BzktP8qlVJIxj6O1y2oJ0crgN7sOY60AzjnbTinbO8va15c1jS3jvLTY4WgnRflPwWnJee1LPIIwXsc42bjaACTqF2kgHpshLdAoxA2jiGpkTm9Ju258Z0rbugRtbW0+ABvEZ1oA/wAQ21IAnytnjFT1O8PY7Rhxv+i0OaHXAFy7QdVlS50ZzMqaJ5pjIzBLG1x6zEHNebDCb24uoriy1A1+XA14Dml8VwdR+TabEco0K93SImtohhaB8qzUANTX7EBnI+W4qTJlO+YnjAhrWi7jxjewJGgcp+KJ6Kp3yNr8LmBwuGvADgDquATZKCie6N9LNVxl9ODhYDqwsOmwGuznYrHrrJyRSBzQ5pBaQCCNIIOkEICmy3m2yqlike97TFawbaxs4O03HMvnLWa8VTPHM5zmvZh621nYXYhiuOlXqiAHs4M0Yap++OLo5LAFzLca2rECNY26FnN/NKGkeZGlz5LEBz7aAdeEAazt0ogUQFDkTNeOmnfMx73OeHAh2GwxODtFhzKv/svHSU9W9j3uL4JQQ7DYcVx0WARcuLLfYs/gpPcKAW+Z+bMdZFIXvewtcBxbWIIvpBG1GYzQhFIaZrnhrnCRz9GMuFua30QNXIuLc5+al79vuovQHDkXJjaaBkLHFzW4rF1rnE4u02H/AFKiyrmJBNI6Rr3xFxJcG2LSTrIBGi/TZFaiAqcgZvxUjHCK5LrYnuN3G17DQLAC58q0ZuZsR0bnmN73Yw0HFh0YSdVgNqvVEBQ02a8bKw1Qe8vJccJw4eMCNl+XateXcz4KqTfXOex5sHFhHGsLAkEHTYAXGxESiA1UsOCNjASQxrWgnWcIAufIuXLmS21UDonuc0OLTdtr8VwdyjmXeogKRma8PUjaV+J7Gkua4kB4JcTcEDQeMQq/J2YkMMzJWSyksdiAOGx6bNRWogKDOHNSGrcHuLmSAWxMtpA1YgRptt1rXkLM+GmeZA50kliA51uLcWOEAa+c3RGogB/IOakdKJQyR7t9aGnFh0AYtVgO2WrJ+ZsUUE8LZJCJw0OJw3GG/W2HPyolUQA/BmpG2jfSiR+B7sRdxcQN2nRot9AcnKvunzVhbSGmcXPYXF9yQHBx5QQNFleqIANh3O4A4F0sr2j6N2i/MSBfyWVxlzNmGqYxrwWb2LMLLAtGji2III0DyK6UQA7PmhC+mjge553rFgkuA8YiSeSxHNbkC5sl5hwRSNkc98paQWh1g241EgDTbyIrUQAbnvkalLmz1Er4i4iMlgxhxAJFxY2Nhr5ghrNeBjsqs6mxviYS7E7rsO9kFztGi7j6wiXdQ7Fi8MPu5F97mvY7++H4oCq3QstRThtPDeSVktjYHQQC3C3tiSeTYjTN/J/U9NFFytaMXfHS71koLzK7Md/N+KYiAiosg5rx0olDXOeJQA4Pw2sMWjQBrxFXqiAochZqxUola1zpGzANc19iLDFo0Aa8ZVXPudU5JLZJWA8gLSB0Etv5UZKIDgrMkxy0+8SAuZZrb3s7i2sQduhcWbubMdG55je92MAEPw6MJOqwG1XiiAH6nNKJ9YKoucHBzX4BhwFzALE6L8gOtSXNKF1Z1UXOxYmvwaMGJoAB1X1gHXrRAogKrL+QIqxgEtwW3wvabObfXr0EGw0HYqnJeYkEUjZHPfKWkFodYNBGokAabeRFaiAoajNeN9YKoveHgtdhGHDxWhuy/JtXXnBkZtXEI3uc0Bwddtr3AI5Qdqs1EBSTZsxPo20ri4tZbC/RjBBJuNFr6SNWorryHkvqaIRCRz2gktx2u0H6IsBov7VYK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BQUEBIWFBQVGBYUFBUVFxgUFBUXFhUXFxwYFBUYHCghGRomHRQaITEhJSorLi4uGB8zODMsNygtLiwBCgoKDg0OGxAQGywkHyQxLSwsLDcuLCwsLCwsNywsMiwsLCw3LCwsLCwsLCwsLSwsLCwsLCwsLDcsLCwsLCwsLP/AABEIAIkBbwMBIgACEQEDEQH/xAAcAAACAgMBAQAAAAAAAAAAAAAGBwAFAQMECAL/xABTEAABAwIBBQcPCQUHAgcAAAABAAIDBBESBQYhMVEHExciQWFxFDI0UlNyc4GRkpOhsbLRIzNCZKOzwdPjJDVUgtIWJUN0g8LhYvAVJqK0w+Lx/8QAGwEBAAMBAQEBAAAAAAAAAAAAAAMEBQIBBgf/xAAwEQACAgADBgUDBAMBAAAAAAAAAQIDBBETFCExUWGhEjIzUnEFQfCBkbHRIiPBQ//aAAwDAQACEQMRAD8AeKiiiAi4q/KccXXG7u1Gl3/HjVVljL2tkJ5i/wDp+P8A+qigp3yO4oJPKT7SVmYj6hk/BUs3+fuctlpVZxyO+bAYPOd69HqVbLXSO66Rx/mIHkGhW1NkVo684jsGgfEqwip2t61oHQPxVXRxFu+yX58LcMmClidp8pWWyubqc5vQSEWuctEr769PSuXgsuEuwyKWnyzMz6eIbHcb16/Wrmizja7RK3Ado0t+I9a4Z6Rh+jY7Ro/4VdPRlurSPWitxFPB5r9xvQcseCAWkEHURpBX0gbJ+UXwnim45WnUfgedF+T65szcTPGDrB51p4bGQu3cHy/o9TOpRRRXD0ioMr540lM8sklu8dc1jS8t74jQDzXuu/OCrdDSTyM65kb3N6Q029a8/k30k3J0knSSTyk7Vbw2HVublwIrLHHchxcI1Ftk9GVOEai2yejKTqit7FX1ItaQ4uEai2yejKnCNRbZPRlJ1RNir6jWkOLhGotsnoypwjUW2T0ZSdUTYq+o1pDi4RqLbJ6MqcI1Ftk9GUnVE2KvqNaQ4uEai2yejKnCNRbZPRlJ1RNir6jWkOLhGotsnoypwjUW2T0ZSdUTYq+o1pDi4RqLbJ6MqcI1Ftk9GUnVE2KvqNaQ4uEai2yejKxwjUW2T0ZSdJWCU2KvqNaQ4+Eei2yejKxwkUW2T0ZScuvlNir6jWkOXhIotsnoypwk0W2T0ZSZusJsVfUa0hzcJVFtk9GVOEqh2yejKTF1i6bFX1GtIdHCXQ9tJ6MrHCXQ9tJ6MpLlYTYq+o1pDp4TKHtpfRlThMoe2l9GUlVhNir6jWkOrhMoe2l9GVOE2h7aX0ZSUKwmxV9TzWkOzhOoe2l9GUQZDy/T1jS6mlD8PXN0te2/bNOkdOrQvORKs82crPpalksZ0gOaRyOBadB2i9j0gLieCj4f8eJ0rnnvPRqHM48qa4oz35Huj8fJtVtlet3qIuHXHQ3pPw1+JBtNCZHho1nST7SV8z9QxDWVUOL/ADuTtm/JuTzKeUNGs8vQOdEkNNhFmtIA5ivugiDS1rRYD4FWK7wuEjCOf3PUsiu3s7D5CtchI1i3SrVc1dBibo1jSOfmVidWSzR6Vb5FofItb5Fpe9Zs7Dw3hjnda1x6AT7FrdTydzf5rvgrfN9143d9+AVorFeFVkFLPiMgEqoSDpBa7lBFj5Cvmiq3RPDm6xrHIRsK7s4nftDuhvuhVRWRb/rtfhfBnLD2jqWysD26j5QeUFb0JZt12CTATxX6Oh3IfHq8iLV9Bhb9avxff7nSZT539gVXgZPdKQ6fGd/YFV4GT3SkOt3A+R/JXv4ovM0s3urpnR77veFmO+HHfjAWtiHbIr4K/rn2P6i4NyPsuXwJ+8Ymwo8TiLIWZRZ7XXFxzYtuCv659j+opwV/XPsf1EyVFX2u7n2RJpQ5C24K/rn2P6inBX9c+x/UTJUTa7ufZDShyFtwV/XPsf1FOCv659j+omSom13c+yGlDkJ/OnMbqOnM3VG+Wc1uHe8HXct8Z9iD04d1L93nwkftKTy0cLZKcM5Fe2KjLJF3mlkDq6Z0W+b3hYX4sOO9nNba2Idt6kWcFf1z7H9RV25L2bJ4F33kabSrYm+yFmUWSV1xcc2Lbgr+ufY/qKcFf1z7H9RMlRV9ru59kSaUOQteCr659j+opwU/XPsf1EylE2u3n2Q0ochacFH1z7H9RC2eWbHUDom77vu+BxvgwWwlo7Y3671J6JWbs3ztL3kvvRqfD4iydiUnu/Q4srio5oXd0WZnZl9XxPk3/esD97tveO/Fa698Yt13qQim1uN9iT+HP3Uat4mcoV5xIa0nLJnDwTfXPsf1Fjgl+ufY/qJnKLN2u3n2RZ0ochF555nPoBG7fN9jfduPBgwvGnCRiOsXIPMULr0dlzJbKqnkhl614tfladYcOcGxXnnKdC+nmfDKLPjcWu2HYRzEWI5ir+Fv1Fk+KILYeF7uBzLtyHk/qmpigxYN8dhxWxW0E3tcX1bVwK8zGP8AeVL4Qewqebyi2iOO9oM+CL679h+qtdRuTYWOd1ZfCCbbzrsL90TUXPlD5mTvHe6VlLFW8+yLelDkeZQdC2U3Xjx+wrSzUOhbabrx4/YVrspoemdNTilDBqYPW7T7LLZkGCzC863aB0D/AJ9iqcoS4pZHbXO8l9HqV/DxWNbsAC+BrlqXysf5+IvLidtM7jjx+wqxVPQv+Vb4/dKuFr4d5xfydEUWuSUNLQfpGw6bE/gtimzAP5bp8DsQ613qP/enyqne9GVXTiRhaeX1HkKCKlhY4tdrBsVi4+t1y8S4P+TlhLmwbxv77/aFcKjzU+bf3/8AtCvFpYN50RPUB2cfZDuhvuhVis84+yHdDfdCrF8/ifWl8s5ZAdiPKCo3yJj9o09Oo+u6AyirNWW8JHauPkIB9t1c+mWZWOPNfwexPrO/sCq8DJ7pSHT4zv7AqvAye6Uh19jgfI/kgv4otM3svSUUjpIQwuc3AcYJFrg6LEadCIOEyr7SDzH/AJiC1FZlTCTzaIlOS4MNOEyr7SDzH/mIqzBzpmrXzCZsYEYYW4A4dcXA3u49qEoUwtx752p72L2vVfEU1xrbSJK5yckmxnKnzuyo+lo5Jog0vZgsHAlvGkY03AIOpx5VcIa3SP3ZP/pffxrOqSc4p80WJPKLAjhMq+0g8x/5inCZV9pB5j/zEFqLY2er2oqakuYR5ez0qKuHepWxBtw67GuDrt5y8ocUWCVJGEYrKKOW2+Ib7kvZsngXfeRptJR7kh/bZPAu+8jTcWTjPVLVPlKrOqpfFRVEkbsL2Ruc1wsSCBr06En/AO2tf/FO82P+hNrPX93VXgnexIbAdh8hU+DhFxeaXE4ubT3F9/bav/inebH/AELH9tq/+Kf5sf8AQqHAdh8hWCw7D5CrmnD2r9kQ+KXNl9/bav8A4p/mx/0KtytlmepLTUSmQsBDbhosDa/WgbAuC6wvVCKeaSPHJv7kTb3GuxJ/Dn7qNKNNvca7En8Ofuo1BjPSZJT5hgKKLhnyi1lRFC7QZWSOYdpiLLt6bPv/AClZKWZbO5LzdZzc3yIVcQ48QtKB9KPtulp9ROwJhrD2ggggEHQQdIIPIQuq7HCSkjmUfEsjzArvMc/3lS+FHsK2Z8ZvGhqnMAO9P48J/wCm+lt9rTo6LHlWrMf95UvhR7CtmUlKttcimllLI9DLnyh8zJ3jvdK6Fz5Q+Zk7x3ulYi4l48xM1DoC203Xjx+wrQw6B0Bbqbrx4/YVvsz0N7WfGr98iop24XuGxxHkKs3SL86ol4fEi6juya/5Zvj90ogQxkh/y7P5vdKJ1s4GWcH8/wBHSKrOJ9o2kaCHix57OXZk+rEsYcOgjYRrCr86T8i3vx7rlT5CyhvUlnHiP0HmPIVDPE6WKyfB5DPeGKos5qDE3fWjS3Q7nbt8Xs6FerDhcWOoq7dUrYODPWUmafzb+/8A9oV4qzJFLvJlbyYg5vekaPZbxLtfIuMLFxqUXxR4gTzj7Id0N90KtVjnD2Q7ob7oVavn8T60vlnLMojzROiTpb/uQ5yImzSZxHna4DyD/lTfT1/vX6/wFxN2d/YFV4GT3SkOnxnf2BVeBk90pDr7bA+R/JDfxRFFFFeICJhbj3ztT3sXtel6mFuPfO1Pexe16r4r0pElXnQzkNbpH7sn/wBL7+NEqGt0j92T/wCl9/Gsmn1I/KLU/KxKKKLBK3iiQlfKhWLrwBvuR9nSeBd95Gm6lDuRdnSeAd95Gm8sjGeqW6fKRRcuVK5sEMk0ly2Npc7CLmw2AoS4UKPtJ/Mb/WoI1TnvijtyS4huubKXzMneP90oR4UaPtJ/Mb/WtNXum0jo3tDJ7ua5o4jdZBHbqRYezPys81I8xQN1BZWBqUW0UiJubjPYk/hz91GlEm5uMdiT+HP3Uaq4z0mS0+YYKXW63VugfQzRmz43yOb4t70HmOo8xKYqWW7Z1lL30vsYs/Deqie3ysP8i5TZVU8c0XWyNvbladRaecEEHoXck1uU5y7xP1NKfkpjxCdTJdQ8TtXSG7SnKvL6tOeX2+x7CXiWYO585uiupHMAG+s48JOjjgdaTscNB8R5Em8ymkZTpg4EETAEHQQRcEEchuvQyWudWQN5yxR1UYsyadjZLamy8h/mHradqmw1uUXB8nkcWQ3qQylz5Q+Zk7x3uldC58ofMyd473Sqi4kx5fYdA6At1L148fsK0R6h0Bb6Xrx4/YVvsz0O7L8GCodsdxx49frBWiOTijm0Igzoo8UYeNbNfen4H8ULtK/O8XB1XPk9/wC5de5lrkR37RH/ADe45FyDMgH9pj/m9xyM1p/THnU/n/iOkUudfzLe/HuuQqirOv5lvfj3XIVWf9R9d/COXxC3N2v3xmBx4zPW3kP4eTarVzkCUdSYnte3k1jaOUIwbOHNDmm4cLhaWAxGpDwviv4Okza+RaXPXy560uctAFDl/wCfPes90KuVhl35496z3QuSFutx1D1nkC+WxCzul8s5PmQW0bEY5AgwU7NruMf5tXqshXJ1KZZWt2m7jzDX/wB86OgLalf+mVb3Z+h7EqM7+wKrwMnulIdPjO/sCq8DJ7pSHX1uB8j+SC/iiKKKK8QETA3ITaSp72L3npfo93Jjx6rvYveeq+K9JklXnQzt8Q3uiPvkyf8A0vv41c41QZ/u/u2o/wBL7+NZVPqR+UWZ+VicJWFF8rcKRlYJWCsIA33JD+2yeAd95Gm3viUO5Qf2yXwDvvIk08aycZ6pbp8pwZ6Pvk6q8E/2JCXT+y1Smemmha4NMjHMBdewJ22S74MZ/wCIh8kn9KlwlsIRakzi2Lb3AIsI74MZ/wCIh8kn9KxwYT/xEPkk/pVraKuZFpy5AIVi6PODCf8AiIfJJ/Sh7OnNp9C6MSSMfvgcRgxaMJaDfEB2y6jdCTyTPHCSWbKNNzcadajn8Ofuo0orpsbkDv2Obw5+6jUWL9JnVXmGHviWu7U67KXvpfYxH+NLvdkPydL30vuxqhhfVRYt8rFhf/saD4k+cwM5uraUF5+WisyYcpNuK/ocB5Q4ciQquc0cvmiqmy6Sw8SZo+lGTpsO2HXDotyrRxFWpHquBWrn4Weht8WirgbK0NeLhr2SDmdG8PaR42hao5g4BzSHNcA5rhpDmkXBHMQVnGsfgXDr3xaK194pO8f7pWvGvipf8m/vH+6UQPNMeodAW+l68eP2FaI9Q6At9L148fsK32UEeoXNBBB0g6CEE5WoDDJb6J0sPNs6Qjdc9dRtlYWv8R5QdoXymLw2tDdxXAvtZgdkqpEczHuvYXvbSdLSPxRF/aKH/q8n/KG6+hdC7C8aOR3I4c3wXMsavE24dOCX3+5znkXmXMqxzRhrMVw4HSLaLEfiqNRYUN10rZeKXE8IrXJGUhG0skvh1tIFyDyi2wqqUXlVsqpeKPEBEcrRds7zP+Vj/wAUh7Z3mf8A2Q8t7IOV5wj1nvW8qur6je+GR7mdFc4TSks62zbk6LAAAkrlmeDYN60atpO086+pp7jCwYW7NZcdrjylX2QsjYSJJRp1taeTndz83J7IYVyxFjUfvvb+35/I4nXkDJ29MxOHHdr5hyD4/wDCtVFF9BVXGuKjHgjsp87+wKrwMnulIdPjO/sCq8DJ7pSHWxgfI/krX8URRRRXiAiO9ys8aq72H3noDJVpkHOCWjLzCGHfA0OxtLhxSSLWcNpUN8HODijqDylmOXEqLPo/3bUf6X38aDeESr7Sn9G78xceVs9KiohfDI2EMfhxYGOa7iuDxYl55WjkVKvC2Rmm8tzJpWxaaB1YUWLrSK5FhRYJQBnuVH9rl8A772JM7EkfkHLklHI6SEMLnNLDjBcLEtdqBGm7QrzhHq+0p/Ru/MVDEYec55onhYorJjUxKYkquEis7Sn9G78xThJrO0p/Ru/MUOx2dDvWiNXEpiSp4SaztKf0bvzFjhJrO0p/Ru/MTY7Og1ojXxJcbr549J3s3vRqv4SqztKf0bvzFSZxZxzVpjM4jG9hwbvbS0cYgm93G/WhTUYacJqTOJ2JxyRUJqbkp/Ypv8wfuo0qVfZv53VFFG6OARFrn74d8Y5xxYQ3QQ4aLNCsX1ucPCiOElF5sduJAG7AfkqXv5vdjVJwmVnaU3on/mKnzjzpnrQwTiMCMuLd7aW6XAA3u4360KrThpwmpMknYmsikusXWLqLQIBoblWcONho5DxmAvgJ5Wa3R9I64cxdsR/iXnaiqnxSMkjOF7HB7TsIN/GOblCLeE2t7Sm9E/8AMVG/CuUvFEnhaksmNzEvmU8R/eP9wpS8Jtb2lN6J/wCYsP3S6wgjBT6QQbRvvYi2j5TnUOx2dDrWiBceodAW+l68eP2FaQFupevHj9hWoysj1Eovl0gBsSATqudajpANZA6SvnzQPioga9pa8Ag8h/DYhvKGbzm6YjjHanrh+BRSoq9+GruX+S38/ueNC8ewtNnAg7CLHyFYR/PTteLPaHdIuq+XN+E6g5ven43WXZ9LmvI0+x54QR0LItzn1IlObMfbv/8AT8F9szaiGtzz4wPwUS+nX8l+55kwZE1utAHPrPlK6KTJ0sxu1psfpO0DynX4kV0+SYWdbGL7Txj612q1X9Mf/pL9F+f8PciryZkVkXGPHftOod6PxVoovh8rQbFwBOoEgXWpXXGuPhiskdH2osYlldg5cqUYmgliJsJGOZfZiaRf1pB5UydJTSGOdpY4bdThtYfpDnXoZaJzGdD8B5nW9hVijEOrPdmiOyvxHnXENq+S8bV6IbBATYNiJ2ANK++oYu5M81vwVrb17e5HodTzmXDasYhtXo3qGLuTPNb8FOoYu5M81vwXm3r29xodTzjjG1fOIbV6Q6ii7mzzW/BTqGLuTPNb8E29e3uNDqebsY2rGMbV6S6hi7kzzW/BTqGLuTPNb8E29e3uNDqebMY2rGMbV6U6hi7kzzW/BY6ii1b3H5rfgm3r29xodTzXjG1YxjavS3UMXcmea34KdQxdyZ5rfgm3r29xodTzRjG0LBeNoXpjqCLuTPNb8FOoIu5M8xvwTb17e55odTzNjG0LBeNoXprqCLuTPMb8FOoIu5M8xvwTb17e40Op5kxjaFjGNoXpzqCLuTPMb8F8MpITqjjPQ1p/BNvXt7jQ6nmXGNoWMY2hem2UkJ1Rxnoa0/gvrqCLuTPMb8E25e3uNDqeYS8bQsYxtC9P9QRdyZ5jfgp1BF3KPzG/BNuXt7jQfM8v4xtHlUxjaPKvUHUEXcmeY34KdQRdyZ5jfgm3L29xoPmeX8Y2jyqYxtHlXqDqCLuTPMb8FOoIu5M8xvwTbl7e40HzPL+MbR5VMY2jyr1B1BF3JnmN+CnUEXcmeY34Jty9vcaD5nl/GNoRdufZqPrZw9zSKdodjktYOOEgNYeU3IJtqA5wnkKGLuUfmt+C6Gi2gaAuJ41uOUVkdRoye9i43UjaeAjQQwkHlBDtYXLnDlEVMmT5dF3BodzPbKA4eUeSy790ZgdV0rXaiAD0GQAoYnonQVohcTxJm25wXNId422VEnGflzOinpHBspcX2vgYLkDabkAeVZyHnRT1bi2IuDwL4HixI2ixIPlQhWNBy/ZwBGNmg6R2O22vnWMntAy8Q0ADHJoGgfMuvq50BdndAgD5GvY9oZcDUXPcHWIAGgar3JVlk3OqCeKWSPH8i0vexwAfhAJ0abHUeXyISzCia7KNRiaDxZdYv/itHKuHNAcSv/y0vsKAJot0SnIJfHI3TZrQA5xFtZ0gDylWr864OpDUtxPYHBhaAA8OJAsQTblB18qDM1omnJteXNaSGmxIFxZhI9frXLRfueo/zDPZGgC+iz8p3700teJJHBmAAHCS/C3E42GkWOi9rrflXPalgkMZL3uabOwNBDSNYJcQCei617n1IwUMb8DcTi8udYXJbI4C55g0IczCja6vqMYDuLJ1wB/xW31oAxps54JKeSaMucIxd7A35RvS0npN720HYlvm7LFJVB9WZXyF8ZY5ljxy/W+/0b21c6udyz52fvG+8V97lPzlR3sftcgLWndRvyqbNlNSHO4zrb3dsZGgX7UaNCHKvL/9678/fd7Y/wCbOlzbR4CAzFYca+pdmSf36/v5fcKzKf8AzAO/b/7cIBh00wexrxezmhwvrsRfTz6UD7oWb0eCWrxO3z5MYeLg1tZsvq50eIb3Q/3fJ0x/eNQA5mrQ09NTxV80j2u47Q0WLSSXsAaALk2F9e3kV1SboNK94a4SRgm2J4bhHThcSEKZU/c9H4WX3pF1yZv1tXT0/wAxvbGDerEtdhc1vXaDp0Dx3QBplzOenpSBK4lxGIMYMTrbTpAA6StWR86oKrE2Iua8NJDXjCSBytIJB8qDaqC2WIWSAHD1O0g6RcRN286MHUdCKouaYxVadAkIdcsN/kw63W83OgAjMzORlMZn1LpHukEYFuO91sd7lx5xrPKjqmzqgkppJ2YiIuvZYB42aL207b7UGbncLXMq8TQfkmjSAdYkvr6B5FzZs/u/KHeRf70AUR7olPhBeyQOJPFaA4gDUSSQNOwXV83L8Bpuqd8tFtIN73thw68V9FkBZPib/wCB1DsIxb6NNhfrohr8Z8q5aj9zRf5o+5IgC+DdApHOwnfGjtnNGHx4SSPIqTdLnInp3RuIOBxDmmx0uGohcmccTRkuhIDQTrIAubsN9PTrWjPA/I5P/wAsz2NQDHy1lqGlYHTOtfQ1oF3OI2D8dSrMl57Us8gjBexzjZuNoAJOoXaSAemyHd1U/KU/eye1q0boMbW1lPgAbxGdaAP8Q21IAvy5nbT0sm9yY3PsCQwA4QdVySAubJme0M9QIWMfx9DH6LHiYjiBsRqI5dSHMqtBy60OAIxxaDpHzbfxUawDL9mgAb5qGgaYLnVz3QBfkfOeGpmdEwPa9oJIe0DrSGkaCdIJWaPOaGWpdTxh5e0vBNhgGDQTe97X0auVCOdANDlJtSwcWQOdbkLsOF49Yd0ldu5fQnDNUO0lx3tpOs24zj4yR5qAO0pcwcp7xWBpNmTfJnZivxD5dH8ybSSlBk4yQVErL4oDG/R2pLw63RYG/MUATbl0jWdVucQ1rWxFxOgADfSSVbSbodKHWDZXDtg1oHSAXA+pCubHYWUfBx//ACL6zeydVVFHLHBvO9Ofx8eiTEAw6DbVoHrQBFnxl5rqJhgc+0xu2Rl2izTxmuNwQdOq3IVMz84Y2UBDmyE07cUlgDcPkdpaSdNr3Kr8r5LkpsjmOXDi34O4puLE7bIizNhEmTI2O0tc2RrugyPBQHRT50QPpX1IxiOM4XAgY78XQBe2nEOVYGdMHUhquPvYdgtYY8WK1rXty316kr3SSRNmo9ZdKwHpjLm6BzktP8qlVJIxj6O1y2oJ0crgN7sOY60AzjnbTinbO8va15c1jS3jvLTY4WgnRflPwWnJee1LPIIwXsc42bjaACTqF2kgHpshLdAoxA2jiGpkTm9Ju258Z0rbugRtbW0+ABvEZ1oA/wAQ21IAnytnjFT1O8PY7Rhxv+i0OaHXAFy7QdVlS50ZzMqaJ5pjIzBLG1x6zEHNebDCb24uoriy1A1+XA14Dml8VwdR+TabEco0K93SImtohhaB8qzUANTX7EBnI+W4qTJlO+YnjAhrWi7jxjewJGgcp+KJ6Kp3yNr8LmBwuGvADgDquATZKCie6N9LNVxl9ODhYDqwsOmwGuznYrHrrJyRSBzQ5pBaQCCNIIOkEICmy3m2yqlike97TFawbaxs4O03HMvnLWa8VTPHM5zmvZh621nYXYhiuOlXqiAHs4M0Yap++OLo5LAFzLca2rECNY26FnN/NKGkeZGlz5LEBz7aAdeEAazt0ogUQFDkTNeOmnfMx73OeHAh2GwxODtFhzKv/svHSU9W9j3uL4JQQ7DYcVx0WARcuLLfYs/gpPcKAW+Z+bMdZFIXvewtcBxbWIIvpBG1GYzQhFIaZrnhrnCRz9GMuFua30QNXIuLc5+al79vuovQHDkXJjaaBkLHFzW4rF1rnE4u02H/AFKiyrmJBNI6Rr3xFxJcG2LSTrIBGi/TZFaiAqcgZvxUjHCK5LrYnuN3G17DQLAC58q0ZuZsR0bnmN73Yw0HFh0YSdVgNqvVEBQ02a8bKw1Qe8vJccJw4eMCNl+XateXcz4KqTfXOex5sHFhHGsLAkEHTYAXGxESiA1UsOCNjASQxrWgnWcIAufIuXLmS21UDonuc0OLTdtr8VwdyjmXeogKRma8PUjaV+J7Gkua4kB4JcTcEDQeMQq/J2YkMMzJWSyksdiAOGx6bNRWogKDOHNSGrcHuLmSAWxMtpA1YgRptt1rXkLM+GmeZA50kliA51uLcWOEAa+c3RGogB/IOakdKJQyR7t9aGnFh0AYtVgO2WrJ+ZsUUE8LZJCJw0OJw3GG/W2HPyolUQA/BmpG2jfSiR+B7sRdxcQN2nRot9AcnKvunzVhbSGmcXPYXF9yQHBx5QQNFleqIANh3O4A4F0sr2j6N2i/MSBfyWVxlzNmGqYxrwWb2LMLLAtGji2III0DyK6UQA7PmhC+mjge553rFgkuA8YiSeSxHNbkC5sl5hwRSNkc98paQWh1g241EgDTbyIrUQAbnvkalLmz1Er4i4iMlgxhxAJFxY2Nhr5ghrNeBjsqs6mxviYS7E7rsO9kFztGi7j6wiXdQ7Fi8MPu5F97mvY7++H4oCq3QstRThtPDeSVktjYHQQC3C3tiSeTYjTN/J/U9NFFytaMXfHS71koLzK7Md/N+KYiAiosg5rx0olDXOeJQA4Pw2sMWjQBrxFXqiAochZqxUola1zpGzANc19iLDFo0Aa8ZVXPudU5JLZJWA8gLSB0Etv5UZKIDgrMkxy0+8SAuZZrb3s7i2sQduhcWbubMdG55je92MAEPw6MJOqwG1XiiAH6nNKJ9YKoucHBzX4BhwFzALE6L8gOtSXNKF1Z1UXOxYmvwaMGJoAB1X1gHXrRAogKrL+QIqxgEtwW3wvabObfXr0EGw0HYqnJeYkEUjZHPfKWkFodYNBGokAabeRFaiAoajNeN9YKoveHgtdhGHDxWhuy/JtXXnBkZtXEI3uc0Bwddtr3AI5Qdqs1EBSTZsxPo20ri4tZbC/RjBBJuNFr6SNWorryHkvqaIRCRz2gktx2u0H6IsBov7VYK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BQUEBIWFBQVGBYUFBUVFxgUFBUXFhUXFxwYFBUYHCghGRomHRQaITEhJSorLi4uGB8zODMsNygtLiwBCgoKDg0OGxAQGywkHyQxLSwsLDcuLCwsLCwsNywsMiwsLCw3LCwsLCwsLCwsLSwsLCwsLCwsLDcsLCwsLCwsLP/AABEIAIkBbwMBIgACEQEDEQH/xAAcAAACAgMBAQAAAAAAAAAAAAAGBwAFAQMECAL/xABTEAABAwIBBQcPCQUHAgcAAAABAAIDBBESBQYhMVEHExciQWFxFDI0UlNyc4GRkpOhsbLRIzNCZKOzwdPjJDVUgtIWJUN0g8LhYvAVJqK0w+Lx/8QAGwEBAAMBAQEBAAAAAAAAAAAAAAMEBQIBBgf/xAAwEQACAgADBgUDBAMBAAAAAAAAAQIDBBETFCExUWGhEjIzUnEFQfCBkbHRIiPBQ//aAAwDAQACEQMRAD8AeKiiiAi4q/KccXXG7u1Gl3/HjVVljL2tkJ5i/wDp+P8A+qigp3yO4oJPKT7SVmYj6hk/BUs3+fuctlpVZxyO+bAYPOd69HqVbLXSO66Rx/mIHkGhW1NkVo684jsGgfEqwip2t61oHQPxVXRxFu+yX58LcMmClidp8pWWyubqc5vQSEWuctEr769PSuXgsuEuwyKWnyzMz6eIbHcb16/Wrmizja7RK3Ado0t+I9a4Z6Rh+jY7Ro/4VdPRlurSPWitxFPB5r9xvQcseCAWkEHURpBX0gbJ+UXwnim45WnUfgedF+T65szcTPGDrB51p4bGQu3cHy/o9TOpRRRXD0ioMr540lM8sklu8dc1jS8t74jQDzXuu/OCrdDSTyM65kb3N6Q029a8/k30k3J0knSSTyk7Vbw2HVublwIrLHHchxcI1Ftk9GVOEai2yejKTqit7FX1ItaQ4uEai2yejKnCNRbZPRlJ1RNir6jWkOLhGotsnoypwjUW2T0ZSdUTYq+o1pDi4RqLbJ6MqcI1Ftk9GUnVE2KvqNaQ4uEai2yejKnCNRbZPRlJ1RNir6jWkOLhGotsnoypwjUW2T0ZSdUTYq+o1pDi4RqLbJ6MqcI1Ftk9GUnVE2KvqNaQ4uEai2yejKxwjUW2T0ZSdJWCU2KvqNaQ4+Eei2yejKxwkUW2T0ZScuvlNir6jWkOXhIotsnoypwk0W2T0ZSZusJsVfUa0hzcJVFtk9GVOEqh2yejKTF1i6bFX1GtIdHCXQ9tJ6MrHCXQ9tJ6MpLlYTYq+o1pDp4TKHtpfRlThMoe2l9GUlVhNir6jWkOrhMoe2l9GVOE2h7aX0ZSUKwmxV9TzWkOzhOoe2l9GUQZDy/T1jS6mlD8PXN0te2/bNOkdOrQvORKs82crPpalksZ0gOaRyOBadB2i9j0gLieCj4f8eJ0rnnvPRqHM48qa4oz35Huj8fJtVtlet3qIuHXHQ3pPw1+JBtNCZHho1nST7SV8z9QxDWVUOL/ADuTtm/JuTzKeUNGs8vQOdEkNNhFmtIA5ivugiDS1rRYD4FWK7wuEjCOf3PUsiu3s7D5CtchI1i3SrVc1dBibo1jSOfmVidWSzR6Vb5FofItb5Fpe9Zs7Dw3hjnda1x6AT7FrdTydzf5rvgrfN9143d9+AVorFeFVkFLPiMgEqoSDpBa7lBFj5Cvmiq3RPDm6xrHIRsK7s4nftDuhvuhVRWRb/rtfhfBnLD2jqWysD26j5QeUFb0JZt12CTATxX6Oh3IfHq8iLV9Bhb9avxff7nSZT539gVXgZPdKQ6fGd/YFV4GT3SkOt3A+R/JXv4ovM0s3urpnR77veFmO+HHfjAWtiHbIr4K/rn2P6i4NyPsuXwJ+8Ymwo8TiLIWZRZ7XXFxzYtuCv659j+opwV/XPsf1EyVFX2u7n2RJpQ5C24K/rn2P6inBX9c+x/UTJUTa7ufZDShyFtwV/XPsf1FOCv659j+omSom13c+yGlDkJ/OnMbqOnM3VG+Wc1uHe8HXct8Z9iD04d1L93nwkftKTy0cLZKcM5Fe2KjLJF3mlkDq6Z0W+b3hYX4sOO9nNba2Idt6kWcFf1z7H9RV25L2bJ4F33kabSrYm+yFmUWSV1xcc2Lbgr+ufY/qKcFf1z7H9RMlRV9ru59kSaUOQteCr659j+opwU/XPsf1EylE2u3n2Q0ochacFH1z7H9RC2eWbHUDom77vu+BxvgwWwlo7Y3671J6JWbs3ztL3kvvRqfD4iydiUnu/Q4srio5oXd0WZnZl9XxPk3/esD97tveO/Fa698Yt13qQim1uN9iT+HP3Uat4mcoV5xIa0nLJnDwTfXPsf1Fjgl+ufY/qJnKLN2u3n2RZ0ochF555nPoBG7fN9jfduPBgwvGnCRiOsXIPMULr0dlzJbKqnkhl614tfladYcOcGxXnnKdC+nmfDKLPjcWu2HYRzEWI5ir+Fv1Fk+KILYeF7uBzLtyHk/qmpigxYN8dhxWxW0E3tcX1bVwK8zGP8AeVL4Qewqebyi2iOO9oM+CL679h+qtdRuTYWOd1ZfCCbbzrsL90TUXPlD5mTvHe6VlLFW8+yLelDkeZQdC2U3Xjx+wrSzUOhbabrx4/YVrspoemdNTilDBqYPW7T7LLZkGCzC863aB0D/AJ9iqcoS4pZHbXO8l9HqV/DxWNbsAC+BrlqXysf5+IvLidtM7jjx+wqxVPQv+Vb4/dKuFr4d5xfydEUWuSUNLQfpGw6bE/gtimzAP5bp8DsQ613qP/enyqne9GVXTiRhaeX1HkKCKlhY4tdrBsVi4+t1y8S4P+TlhLmwbxv77/aFcKjzU+bf3/8AtCvFpYN50RPUB2cfZDuhvuhVis84+yHdDfdCrF8/ifWl8s5ZAdiPKCo3yJj9o09Oo+u6AyirNWW8JHauPkIB9t1c+mWZWOPNfwexPrO/sCq8DJ7pSHT4zv7AqvAye6Uh19jgfI/kgv4otM3svSUUjpIQwuc3AcYJFrg6LEadCIOEyr7SDzH/AJiC1FZlTCTzaIlOS4MNOEyr7SDzH/mIqzBzpmrXzCZsYEYYW4A4dcXA3u49qEoUwtx752p72L2vVfEU1xrbSJK5yckmxnKnzuyo+lo5Jog0vZgsHAlvGkY03AIOpx5VcIa3SP3ZP/pffxrOqSc4p80WJPKLAjhMq+0g8x/5inCZV9pB5j/zEFqLY2er2oqakuYR5ez0qKuHepWxBtw67GuDrt5y8ocUWCVJGEYrKKOW2+Ib7kvZsngXfeRptJR7kh/bZPAu+8jTcWTjPVLVPlKrOqpfFRVEkbsL2Ruc1wsSCBr06En/AO2tf/FO82P+hNrPX93VXgnexIbAdh8hU+DhFxeaXE4ubT3F9/bav/inebH/AELH9tq/+Kf5sf8AQqHAdh8hWCw7D5CrmnD2r9kQ+KXNl9/bav8A4p/mx/0KtytlmepLTUSmQsBDbhosDa/WgbAuC6wvVCKeaSPHJv7kTb3GuxJ/Dn7qNKNNvca7En8Ofuo1BjPSZJT5hgKKLhnyi1lRFC7QZWSOYdpiLLt6bPv/AClZKWZbO5LzdZzc3yIVcQ48QtKB9KPtulp9ROwJhrD2ggggEHQQdIIPIQuq7HCSkjmUfEsjzArvMc/3lS+FHsK2Z8ZvGhqnMAO9P48J/wCm+lt9rTo6LHlWrMf95UvhR7CtmUlKttcimllLI9DLnyh8zJ3jvdK6Fz5Q+Zk7x3ulYi4l48xM1DoC203Xjx+wrQw6B0Bbqbrx4/YVvsz0N7WfGr98iop24XuGxxHkKs3SL86ol4fEi6juya/5Zvj90ogQxkh/y7P5vdKJ1s4GWcH8/wBHSKrOJ9o2kaCHix57OXZk+rEsYcOgjYRrCr86T8i3vx7rlT5CyhvUlnHiP0HmPIVDPE6WKyfB5DPeGKos5qDE3fWjS3Q7nbt8Xs6FerDhcWOoq7dUrYODPWUmafzb+/8A9oV4qzJFLvJlbyYg5vekaPZbxLtfIuMLFxqUXxR4gTzj7Id0N90KtVjnD2Q7ob7oVavn8T60vlnLMojzROiTpb/uQ5yImzSZxHna4DyD/lTfT1/vX6/wFxN2d/YFV4GT3SkOnxnf2BVeBk90pDr7bA+R/JDfxRFFFFeICJhbj3ztT3sXtel6mFuPfO1Pexe16r4r0pElXnQzkNbpH7sn/wBL7+NEqGt0j92T/wCl9/Gsmn1I/KLU/KxKKKLBK3iiQlfKhWLrwBvuR9nSeBd95Gm6lDuRdnSeAd95Gm8sjGeqW6fKRRcuVK5sEMk0ly2Npc7CLmw2AoS4UKPtJ/Mb/WoI1TnvijtyS4huubKXzMneP90oR4UaPtJ/Mb/WtNXum0jo3tDJ7ua5o4jdZBHbqRYezPys81I8xQN1BZWBqUW0UiJubjPYk/hz91GlEm5uMdiT+HP3Uaq4z0mS0+YYKXW63VugfQzRmz43yOb4t70HmOo8xKYqWW7Z1lL30vsYs/Deqie3ysP8i5TZVU8c0XWyNvbladRaecEEHoXck1uU5y7xP1NKfkpjxCdTJdQ8TtXSG7SnKvL6tOeX2+x7CXiWYO585uiupHMAG+s48JOjjgdaTscNB8R5Em8ymkZTpg4EETAEHQQRcEEchuvQyWudWQN5yxR1UYsyadjZLamy8h/mHradqmw1uUXB8nkcWQ3qQylz5Q+Zk7x3uldC58ofMyd473Sqi4kx5fYdA6At1L148fsK0R6h0Bb6Xrx4/YVvsz0O7L8GCodsdxx49frBWiOTijm0Igzoo8UYeNbNfen4H8ULtK/O8XB1XPk9/wC5de5lrkR37RH/ADe45FyDMgH9pj/m9xyM1p/THnU/n/iOkUudfzLe/HuuQqirOv5lvfj3XIVWf9R9d/COXxC3N2v3xmBx4zPW3kP4eTarVzkCUdSYnte3k1jaOUIwbOHNDmm4cLhaWAxGpDwviv4Okza+RaXPXy560uctAFDl/wCfPes90KuVhl35496z3QuSFutx1D1nkC+WxCzul8s5PmQW0bEY5AgwU7NruMf5tXqshXJ1KZZWt2m7jzDX/wB86OgLalf+mVb3Z+h7EqM7+wKrwMnulIdPjO/sCq8DJ7pSHX1uB8j+SC/iiKKKK8QETA3ITaSp72L3npfo93Jjx6rvYveeq+K9JklXnQzt8Q3uiPvkyf8A0vv41c41QZ/u/u2o/wBL7+NZVPqR+UWZ+VicJWFF8rcKRlYJWCsIA33JD+2yeAd95Gm3viUO5Qf2yXwDvvIk08aycZ6pbp8pwZ6Pvk6q8E/2JCXT+y1Smemmha4NMjHMBdewJ22S74MZ/wCIh8kn9KlwlsIRakzi2Lb3AIsI74MZ/wCIh8kn9KxwYT/xEPkk/pVraKuZFpy5AIVi6PODCf8AiIfJJ/Sh7OnNp9C6MSSMfvgcRgxaMJaDfEB2y6jdCTyTPHCSWbKNNzcadajn8Ofuo0orpsbkDv2Obw5+6jUWL9JnVXmGHviWu7U67KXvpfYxH+NLvdkPydL30vuxqhhfVRYt8rFhf/saD4k+cwM5uraUF5+WisyYcpNuK/ocB5Q4ciQquc0cvmiqmy6Sw8SZo+lGTpsO2HXDotyrRxFWpHquBWrn4Weht8WirgbK0NeLhr2SDmdG8PaR42hao5g4BzSHNcA5rhpDmkXBHMQVnGsfgXDr3xaK194pO8f7pWvGvipf8m/vH+6UQPNMeodAW+l68eP2FaI9Q6At9L148fsK32UEeoXNBBB0g6CEE5WoDDJb6J0sPNs6Qjdc9dRtlYWv8R5QdoXymLw2tDdxXAvtZgdkqpEczHuvYXvbSdLSPxRF/aKH/q8n/KG6+hdC7C8aOR3I4c3wXMsavE24dOCX3+5znkXmXMqxzRhrMVw4HSLaLEfiqNRYUN10rZeKXE8IrXJGUhG0skvh1tIFyDyi2wqqUXlVsqpeKPEBEcrRds7zP+Vj/wAUh7Z3mf8A2Q8t7IOV5wj1nvW8qur6je+GR7mdFc4TSks62zbk6LAAAkrlmeDYN60atpO086+pp7jCwYW7NZcdrjylX2QsjYSJJRp1taeTndz83J7IYVyxFjUfvvb+35/I4nXkDJ29MxOHHdr5hyD4/wDCtVFF9BVXGuKjHgjsp87+wKrwMnulIdPjO/sCq8DJ7pSHWxgfI/krX8URRRRXiAiO9ys8aq72H3noDJVpkHOCWjLzCGHfA0OxtLhxSSLWcNpUN8HODijqDylmOXEqLPo/3bUf6X38aDeESr7Sn9G78xceVs9KiohfDI2EMfhxYGOa7iuDxYl55WjkVKvC2Rmm8tzJpWxaaB1YUWLrSK5FhRYJQBnuVH9rl8A772JM7EkfkHLklHI6SEMLnNLDjBcLEtdqBGm7QrzhHq+0p/Ru/MVDEYec55onhYorJjUxKYkquEis7Sn9G78xThJrO0p/Ru/MUOx2dDvWiNXEpiSp4SaztKf0bvzFjhJrO0p/Ru/MTY7Og1ojXxJcbr549J3s3vRqv4SqztKf0bvzFSZxZxzVpjM4jG9hwbvbS0cYgm93G/WhTUYacJqTOJ2JxyRUJqbkp/Ypv8wfuo0qVfZv53VFFG6OARFrn74d8Y5xxYQ3QQ4aLNCsX1ucPCiOElF5sduJAG7AfkqXv5vdjVJwmVnaU3on/mKnzjzpnrQwTiMCMuLd7aW6XAA3u4360KrThpwmpMknYmsikusXWLqLQIBoblWcONho5DxmAvgJ5Wa3R9I64cxdsR/iXnaiqnxSMkjOF7HB7TsIN/GOblCLeE2t7Sm9E/8AMVG/CuUvFEnhaksmNzEvmU8R/eP9wpS8Jtb2lN6J/wCYsP3S6wgjBT6QQbRvvYi2j5TnUOx2dDrWiBceodAW+l68eP2FaQFupevHj9hWoysj1Eovl0gBsSATqudajpANZA6SvnzQPioga9pa8Ag8h/DYhvKGbzm6YjjHanrh+BRSoq9+GruX+S38/ueNC8ewtNnAg7CLHyFYR/PTteLPaHdIuq+XN+E6g5ven43WXZ9LmvI0+x54QR0LItzn1IlObMfbv/8AT8F9szaiGtzz4wPwUS+nX8l+55kwZE1utAHPrPlK6KTJ0sxu1psfpO0DynX4kV0+SYWdbGL7Txj612q1X9Mf/pL9F+f8PciryZkVkXGPHftOod6PxVoovh8rQbFwBOoEgXWpXXGuPhiskdH2osYlldg5cqUYmgliJsJGOZfZiaRf1pB5UydJTSGOdpY4bdThtYfpDnXoZaJzGdD8B5nW9hVijEOrPdmiOyvxHnXENq+S8bV6IbBATYNiJ2ANK++oYu5M81vwVrb17e5HodTzmXDasYhtXo3qGLuTPNb8FOoYu5M81vwXm3r29xodTzjjG1fOIbV6Q6ii7mzzW/BTqGLuTPNb8E29e3uNDqebsY2rGMbV6S6hi7kzzW/BTqGLuTPNb8E29e3uNDqebMY2rGMbV6U6hi7kzzW/BY6ii1b3H5rfgm3r29xodTzXjG1YxjavS3UMXcmea34KdQxdyZ5rfgm3r29xodTzRjG0LBeNoXpjqCLuTPNb8FOoIu5M8xvwTb17e55odTzNjG0LBeNoXprqCLuTPMb8FOoIu5M8xvwTb17e40Op5kxjaFjGNoXpzqCLuTPMb8F8MpITqjjPQ1p/BNvXt7jQ6nmXGNoWMY2hem2UkJ1Rxnoa0/gvrqCLuTPMb8E25e3uNDqeYS8bQsYxtC9P9QRdyZ5jfgp1BF3KPzG/BNuXt7jQfM8v4xtHlUxjaPKvUHUEXcmeY34KdQRdyZ5jfgm3L29xoPmeX8Y2jyqYxtHlXqDqCLuTPMb8FOoIu5M8xvwTbl7e40HzPL+MbR5VMY2jyr1B1BF3JnmN+CnUEXcmeY34Jty9vcaD5nl/GNoRdufZqPrZw9zSKdodjktYOOEgNYeU3IJtqA5wnkKGLuUfmt+C6Gi2gaAuJ41uOUVkdRoye9i43UjaeAjQQwkHlBDtYXLnDlEVMmT5dF3BodzPbKA4eUeSy790ZgdV0rXaiAD0GQAoYnonQVohcTxJm25wXNId422VEnGflzOinpHBspcX2vgYLkDabkAeVZyHnRT1bi2IuDwL4HixI2ixIPlQhWNBy/ZwBGNmg6R2O22vnWMntAy8Q0ADHJoGgfMuvq50BdndAgD5GvY9oZcDUXPcHWIAGgar3JVlk3OqCeKWSPH8i0vexwAfhAJ0abHUeXyISzCia7KNRiaDxZdYv/itHKuHNAcSv/y0vsKAJot0SnIJfHI3TZrQA5xFtZ0gDylWr864OpDUtxPYHBhaAA8OJAsQTblB18qDM1omnJteXNaSGmxIFxZhI9frXLRfueo/zDPZGgC+iz8p3700teJJHBmAAHCS/C3E42GkWOi9rrflXPalgkMZL3uabOwNBDSNYJcQCei617n1IwUMb8DcTi8udYXJbI4C55g0IczCja6vqMYDuLJ1wB/xW31oAxps54JKeSaMucIxd7A35RvS0npN720HYlvm7LFJVB9WZXyF8ZY5ljxy/W+/0b21c6udyz52fvG+8V97lPzlR3sftcgLWndRvyqbNlNSHO4zrb3dsZGgX7UaNCHKvL/9678/fd7Y/wCbOlzbR4CAzFYca+pdmSf36/v5fcKzKf8AzAO/b/7cIBh00wexrxezmhwvrsRfTz6UD7oWb0eCWrxO3z5MYeLg1tZsvq50eIb3Q/3fJ0x/eNQA5mrQ09NTxV80j2u47Q0WLSSXsAaALk2F9e3kV1SboNK94a4SRgm2J4bhHThcSEKZU/c9H4WX3pF1yZv1tXT0/wAxvbGDerEtdhc1vXaDp0Dx3QBplzOenpSBK4lxGIMYMTrbTpAA6StWR86oKrE2Iua8NJDXjCSBytIJB8qDaqC2WIWSAHD1O0g6RcRN286MHUdCKouaYxVadAkIdcsN/kw63W83OgAjMzORlMZn1LpHukEYFuO91sd7lx5xrPKjqmzqgkppJ2YiIuvZYB42aL207b7UGbncLXMq8TQfkmjSAdYkvr6B5FzZs/u/KHeRf70AUR7olPhBeyQOJPFaA4gDUSSQNOwXV83L8Bpuqd8tFtIN73thw68V9FkBZPib/wCB1DsIxb6NNhfrohr8Z8q5aj9zRf5o+5IgC+DdApHOwnfGjtnNGHx4SSPIqTdLnInp3RuIOBxDmmx0uGohcmccTRkuhIDQTrIAubsN9PTrWjPA/I5P/wAsz2NQDHy1lqGlYHTOtfQ1oF3OI2D8dSrMl57Us8gjBexzjZuNoAJOoXaSAemyHd1U/KU/eye1q0boMbW1lPgAbxGdaAP8Q21IAvy5nbT0sm9yY3PsCQwA4QdVySAubJme0M9QIWMfx9DH6LHiYjiBsRqI5dSHMqtBy60OAIxxaDpHzbfxUawDL9mgAb5qGgaYLnVz3QBfkfOeGpmdEwPa9oJIe0DrSGkaCdIJWaPOaGWpdTxh5e0vBNhgGDQTe97X0auVCOdANDlJtSwcWQOdbkLsOF49Yd0ldu5fQnDNUO0lx3tpOs24zj4yR5qAO0pcwcp7xWBpNmTfJnZivxD5dH8ybSSlBk4yQVErL4oDG/R2pLw63RYG/MUATbl0jWdVucQ1rWxFxOgADfSSVbSbodKHWDZXDtg1oHSAXA+pCubHYWUfBx//ACL6zeydVVFHLHBvO9Ofx8eiTEAw6DbVoHrQBFnxl5rqJhgc+0xu2Rl2izTxmuNwQdOq3IVMz84Y2UBDmyE07cUlgDcPkdpaSdNr3Kr8r5LkpsjmOXDi34O4puLE7bIizNhEmTI2O0tc2RrugyPBQHRT50QPpX1IxiOM4XAgY78XQBe2nEOVYGdMHUhquPvYdgtYY8WK1rXty316kr3SSRNmo9ZdKwHpjLm6BzktP8qlVJIxj6O1y2oJ0crgN7sOY60AzjnbTinbO8va15c1jS3jvLTY4WgnRflPwWnJee1LPIIwXsc42bjaACTqF2kgHpshLdAoxA2jiGpkTm9Ju258Z0rbugRtbW0+ABvEZ1oA/wAQ21IAnytnjFT1O8PY7Rhxv+i0OaHXAFy7QdVlS50ZzMqaJ5pjIzBLG1x6zEHNebDCb24uoriy1A1+XA14Dml8VwdR+TabEco0K93SImtohhaB8qzUANTX7EBnI+W4qTJlO+YnjAhrWi7jxjewJGgcp+KJ6Kp3yNr8LmBwuGvADgDquATZKCie6N9LNVxl9ODhYDqwsOmwGuznYrHrrJyRSBzQ5pBaQCCNIIOkEICmy3m2yqlike97TFawbaxs4O03HMvnLWa8VTPHM5zmvZh621nYXYhiuOlXqiAHs4M0Yap++OLo5LAFzLca2rECNY26FnN/NKGkeZGlz5LEBz7aAdeEAazt0ogUQFDkTNeOmnfMx73OeHAh2GwxODtFhzKv/svHSU9W9j3uL4JQQ7DYcVx0WARcuLLfYs/gpPcKAW+Z+bMdZFIXvewtcBxbWIIvpBG1GYzQhFIaZrnhrnCRz9GMuFua30QNXIuLc5+al79vuovQHDkXJjaaBkLHFzW4rF1rnE4u02H/AFKiyrmJBNI6Rr3xFxJcG2LSTrIBGi/TZFaiAqcgZvxUjHCK5LrYnuN3G17DQLAC58q0ZuZsR0bnmN73Yw0HFh0YSdVgNqvVEBQ02a8bKw1Qe8vJccJw4eMCNl+XateXcz4KqTfXOex5sHFhHGsLAkEHTYAXGxESiA1UsOCNjASQxrWgnWcIAufIuXLmS21UDonuc0OLTdtr8VwdyjmXeogKRma8PUjaV+J7Gkua4kB4JcTcEDQeMQq/J2YkMMzJWSyksdiAOGx6bNRWogKDOHNSGrcHuLmSAWxMtpA1YgRptt1rXkLM+GmeZA50kliA51uLcWOEAa+c3RGogB/IOakdKJQyR7t9aGnFh0AYtVgO2WrJ+ZsUUE8LZJCJw0OJw3GG/W2HPyolUQA/BmpG2jfSiR+B7sRdxcQN2nRot9AcnKvunzVhbSGmcXPYXF9yQHBx5QQNFleqIANh3O4A4F0sr2j6N2i/MSBfyWVxlzNmGqYxrwWb2LMLLAtGji2III0DyK6UQA7PmhC+mjge553rFgkuA8YiSeSxHNbkC5sl5hwRSNkc98paQWh1g241EgDTbyIrUQAbnvkalLmz1Er4i4iMlgxhxAJFxY2Nhr5ghrNeBjsqs6mxviYS7E7rsO9kFztGi7j6wiXdQ7Fi8MPu5F97mvY7++H4oCq3QstRThtPDeSVktjYHQQC3C3tiSeTYjTN/J/U9NFFytaMXfHS71koLzK7Md/N+KYiAiosg5rx0olDXOeJQA4Pw2sMWjQBrxFXqiAochZqxUola1zpGzANc19iLDFo0Aa8ZVXPudU5JLZJWA8gLSB0Etv5UZKIDgrMkxy0+8SAuZZrb3s7i2sQduhcWbubMdG55je92MAEPw6MJOqwG1XiiAH6nNKJ9YKoucHBzX4BhwFzALE6L8gOtSXNKF1Z1UXOxYmvwaMGJoAB1X1gHXrRAogKrL+QIqxgEtwW3wvabObfXr0EGw0HYqnJeYkEUjZHPfKWkFodYNBGokAabeRFaiAoajNeN9YKoveHgtdhGHDxWhuy/JtXXnBkZtXEI3uc0Bwddtr3AI5Qdqs1EBSTZsxPo20ri4tZbC/RjBBJuNFr6SNWorryHkvqaIRCRz2gktx2u0H6IsBov7VYKI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 descr="http://namac.org/sites/default/files/nten_logo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79" y="1681745"/>
            <a:ext cx="3736989" cy="14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Stock_000010873638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35259"/>
            <a:ext cx="4900613" cy="4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1600" y="498474"/>
            <a:ext cx="708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600" dirty="0"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05200" y="2561418"/>
            <a:ext cx="46478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Garamond" pitchFamily="18" charset="0"/>
              </a:rPr>
              <a:t>irose.com/mnd2013</a:t>
            </a:r>
            <a:endParaRPr lang="en-US" sz="4400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8125" y="4953000"/>
            <a:ext cx="4612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Connect with me!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22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2.google.com/images?q=tbn:ANd9GcQJn6yj9L7oqk7CFOxtD6LrHIB85ntJdA4weang_rvKOrfQFiO4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80999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1600200" y="152400"/>
            <a:ext cx="6248400" cy="6248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2.google.com/images?q=tbn:ANd9GcRaC6XHgo-ifKlXNLJ463S0jBit1zQ28qLEIvNrAZKGpkl3Owg7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32273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irefo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6765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s://encrypted-tbn3.google.com/images?q=tbn:ANd9GcRu9ECtUl6AgAFxaU-2xmki9TGdqX-zKNhGRZzQA3qIL6JrKskY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65" y="4919662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Picture 75" descr="http://frontendbd.com/wp-content/uploads/2011/06/MS_Security_Essential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7935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836613"/>
            <a:ext cx="7315200" cy="47259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smtClean="0">
                <a:solidFill>
                  <a:schemeClr val="tx2"/>
                </a:solidFill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3" name="Picture 2053" descr="Jungle 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27654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55" descr="Mozy Online Back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2854325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20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95552"/>
              </p:ext>
            </p:extLst>
          </p:nvPr>
        </p:nvGraphicFramePr>
        <p:xfrm>
          <a:off x="5254625" y="2345340"/>
          <a:ext cx="20955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Image" r:id="rId6" imgW="2476190" imgH="1409524" progId="Photoshop.Image.11">
                  <p:embed/>
                </p:oleObj>
              </mc:Choice>
              <mc:Fallback>
                <p:oleObj name="Image" r:id="rId6" imgW="2476190" imgH="1409524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2345340"/>
                        <a:ext cx="20955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0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16376"/>
              </p:ext>
            </p:extLst>
          </p:nvPr>
        </p:nvGraphicFramePr>
        <p:xfrm>
          <a:off x="3327826" y="4341978"/>
          <a:ext cx="4013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Image" r:id="rId8" imgW="4012698" imgH="774330" progId="Photoshop.Image.11">
                  <p:embed/>
                </p:oleObj>
              </mc:Choice>
              <mc:Fallback>
                <p:oleObj name="Image" r:id="rId8" imgW="4012698" imgH="774330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826" y="4341978"/>
                        <a:ext cx="4013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3" name="Picture 19" descr="Backupif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2095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496388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46892"/>
              </p:ext>
            </p:extLst>
          </p:nvPr>
        </p:nvGraphicFramePr>
        <p:xfrm>
          <a:off x="6172200" y="405239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Image" r:id="rId4" imgW="2590476" imgH="2590476" progId="Photoshop.Image.11">
                  <p:embed/>
                </p:oleObj>
              </mc:Choice>
              <mc:Fallback>
                <p:oleObj name="Image" r:id="rId4" imgW="2590476" imgH="2590476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52390"/>
                        <a:ext cx="1905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9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06" y="3657600"/>
            <a:ext cx="298989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85863"/>
            <a:ext cx="74866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91</Words>
  <Application>Microsoft Office PowerPoint</Application>
  <PresentationFormat>On-screen Show (4:3)</PresentationFormat>
  <Paragraphs>25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Image</vt:lpstr>
      <vt:lpstr>Tech Tools for Nonprofits</vt:lpstr>
      <vt:lpstr>My Philosophy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Twitter Hashtags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Deery</dc:creator>
  <cp:lastModifiedBy>Dennis</cp:lastModifiedBy>
  <cp:revision>90</cp:revision>
  <cp:lastPrinted>2013-10-28T17:23:21Z</cp:lastPrinted>
  <dcterms:created xsi:type="dcterms:W3CDTF">2012-08-28T02:20:26Z</dcterms:created>
  <dcterms:modified xsi:type="dcterms:W3CDTF">2013-10-28T17:25:29Z</dcterms:modified>
</cp:coreProperties>
</file>