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  <p:sldId id="258" r:id="rId4"/>
    <p:sldId id="257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29" d="100"/>
          <a:sy n="29" d="100"/>
        </p:scale>
        <p:origin x="-10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5ED60F-ABD6-EF46-9C12-909D2BEF1159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60F-ABD6-EF46-9C12-909D2BEF1159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2617-A02F-4343-8786-3D8262C6A38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60F-ABD6-EF46-9C12-909D2BEF1159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2617-A02F-4343-8786-3D8262C6A3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60F-ABD6-EF46-9C12-909D2BEF1159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2617-A02F-4343-8786-3D8262C6A3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5ED60F-ABD6-EF46-9C12-909D2BEF1159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5ED60F-ABD6-EF46-9C12-909D2BEF1159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2617-A02F-4343-8786-3D8262C6A38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60F-ABD6-EF46-9C12-909D2BEF1159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2617-A02F-4343-8786-3D8262C6A38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5ED60F-ABD6-EF46-9C12-909D2BEF1159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2617-A02F-4343-8786-3D8262C6A38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5ED60F-ABD6-EF46-9C12-909D2BEF1159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2617-A02F-4343-8786-3D8262C6A38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5ED60F-ABD6-EF46-9C12-909D2BEF1159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2617-A02F-4343-8786-3D8262C6A38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60F-ABD6-EF46-9C12-909D2BEF1159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2617-A02F-4343-8786-3D8262C6A3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60F-ABD6-EF46-9C12-909D2BEF1159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2617-A02F-4343-8786-3D8262C6A38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60F-ABD6-EF46-9C12-909D2BEF1159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2617-A02F-4343-8786-3D8262C6A38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60F-ABD6-EF46-9C12-909D2BEF1159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2617-A02F-4343-8786-3D8262C6A38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5ED60F-ABD6-EF46-9C12-909D2BEF1159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5ED60F-ABD6-EF46-9C12-909D2BEF1159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C382617-A02F-4343-8786-3D8262C6A38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60F-ABD6-EF46-9C12-909D2BEF1159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2617-A02F-4343-8786-3D8262C6A3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60F-ABD6-EF46-9C12-909D2BEF1159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2617-A02F-4343-8786-3D8262C6A38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60F-ABD6-EF46-9C12-909D2BEF1159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C382617-A02F-4343-8786-3D8262C6A3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60F-ABD6-EF46-9C12-909D2BEF1159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2617-A02F-4343-8786-3D8262C6A3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5ED60F-ABD6-EF46-9C12-909D2BEF1159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C382617-A02F-4343-8786-3D8262C6A3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Madison Non-Profit 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Power Up:  Move Your Organization to the Next Level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53501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Model Generation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29857" y="5987143"/>
            <a:ext cx="482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www.businessmodelgeneration.com</a:t>
            </a:r>
            <a:r>
              <a:rPr lang="en-US" dirty="0" smtClean="0"/>
              <a:t>/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00" y="1742375"/>
            <a:ext cx="5270500" cy="4408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413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Model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331" y="2471057"/>
            <a:ext cx="7556313" cy="20646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A business model describes the rationale of how an organization creates, delivers and captures value.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79334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Model Generation –</a:t>
            </a:r>
            <a:br>
              <a:rPr lang="en-US" dirty="0" smtClean="0"/>
            </a:br>
            <a:r>
              <a:rPr lang="en-US" dirty="0" smtClean="0"/>
              <a:t>The Canvas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3066127"/>
              </p:ext>
            </p:extLst>
          </p:nvPr>
        </p:nvGraphicFramePr>
        <p:xfrm>
          <a:off x="1290895" y="1880014"/>
          <a:ext cx="6274676" cy="46358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ocument" r:id="rId4" imgW="9283700" imgH="6858000" progId="Word.Document.12">
                  <p:embed/>
                </p:oleObj>
              </mc:Choice>
              <mc:Fallback>
                <p:oleObj name="Document" r:id="rId4" imgW="9283700" imgH="68580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90895" y="1880014"/>
                        <a:ext cx="6274676" cy="46358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8262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the investment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idx="1"/>
          </p:nvPr>
        </p:nvSpPr>
        <p:spPr>
          <a:xfrm>
            <a:off x="852714" y="1981200"/>
            <a:ext cx="7202073" cy="4144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  Take the time</a:t>
            </a:r>
          </a:p>
          <a:p>
            <a:r>
              <a:rPr lang="en-US" sz="3600" dirty="0" smtClean="0"/>
              <a:t>  Seek out help</a:t>
            </a:r>
          </a:p>
          <a:p>
            <a:r>
              <a:rPr lang="en-US" sz="3600" dirty="0" smtClean="0"/>
              <a:t>  Get clarity</a:t>
            </a:r>
          </a:p>
          <a:p>
            <a:r>
              <a:rPr lang="en-US" sz="3600" dirty="0" smtClean="0"/>
              <a:t>  Take action</a:t>
            </a:r>
          </a:p>
          <a:p>
            <a:endParaRPr lang="en-US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94566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837" y="2374940"/>
            <a:ext cx="6181611" cy="1162050"/>
          </a:xfrm>
        </p:spPr>
        <p:txBody>
          <a:bodyPr/>
          <a:lstStyle/>
          <a:p>
            <a:r>
              <a:rPr lang="en-US" dirty="0" smtClean="0"/>
              <a:t>Amy Gannon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488837" y="3657146"/>
            <a:ext cx="6069778" cy="23923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000" dirty="0" smtClean="0"/>
              <a:t>Assistant Professor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Edgewood College School of Business</a:t>
            </a:r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 smtClean="0"/>
              <a:t>Co-Founder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The Doyenne Group</a:t>
            </a:r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 err="1" smtClean="0"/>
              <a:t>agannon@edgewood.edu</a:t>
            </a:r>
            <a:endParaRPr lang="en-US" sz="2000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t="424" b="424"/>
          <a:stretch>
            <a:fillRect/>
          </a:stretch>
        </p:blipFill>
        <p:spPr/>
      </p:pic>
      <p:pic>
        <p:nvPicPr>
          <p:cNvPr id="7" name="Picture Placeholder 6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3"/>
          <a:srcRect l="-1345" r="1297"/>
          <a:stretch/>
        </p:blipFill>
        <p:spPr>
          <a:xfrm>
            <a:off x="6670448" y="4574714"/>
            <a:ext cx="2473552" cy="1691393"/>
          </a:xfrm>
        </p:spPr>
      </p:pic>
    </p:spTree>
    <p:extLst>
      <p:ext uri="{BB962C8B-B14F-4D97-AF65-F5344CB8AC3E}">
        <p14:creationId xmlns:p14="http://schemas.microsoft.com/office/powerpoint/2010/main" val="1751332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156</TotalTime>
  <Words>83</Words>
  <Application>Microsoft Macintosh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Advantage</vt:lpstr>
      <vt:lpstr>Document</vt:lpstr>
      <vt:lpstr>Madison Non-Profit Day</vt:lpstr>
      <vt:lpstr>Business Model Generation</vt:lpstr>
      <vt:lpstr>Business Model Generation</vt:lpstr>
      <vt:lpstr>Business Model Generation – The Canvas</vt:lpstr>
      <vt:lpstr>Make the investment</vt:lpstr>
      <vt:lpstr>Amy Gannon</vt:lpstr>
    </vt:vector>
  </TitlesOfParts>
  <Company>Edgewood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Madison NonProfit Day</dc:title>
  <dc:creator>Amy Gannon</dc:creator>
  <cp:lastModifiedBy>Amy Gannon</cp:lastModifiedBy>
  <cp:revision>6</cp:revision>
  <dcterms:created xsi:type="dcterms:W3CDTF">2013-10-29T18:14:38Z</dcterms:created>
  <dcterms:modified xsi:type="dcterms:W3CDTF">2013-10-29T21:18:31Z</dcterms:modified>
</cp:coreProperties>
</file>